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276974"/>
            <a:ext cx="12192000" cy="5810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21" y="-3578"/>
            <a:ext cx="4733925" cy="6861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025678"/>
            <a:ext cx="6315073" cy="2070237"/>
          </a:xfrm>
        </p:spPr>
        <p:txBody>
          <a:bodyPr anchor="ctr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530" y="3560770"/>
            <a:ext cx="5908072" cy="498907"/>
          </a:xfrm>
        </p:spPr>
        <p:txBody>
          <a:bodyPr/>
          <a:lstStyle>
            <a:lvl1pPr marL="0" indent="0" algn="l">
              <a:buNone/>
              <a:defRPr sz="30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84317"/>
            <a:ext cx="1904998" cy="190499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67370"/>
            <a:ext cx="5908402" cy="9754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Affiliation</a:t>
            </a:r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84923"/>
            <a:ext cx="5781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PCRS Respiratory Conference 2024 | 19</a:t>
            </a:r>
            <a:r>
              <a:rPr lang="en-GB" baseline="30000" dirty="0"/>
              <a:t>th</a:t>
            </a:r>
            <a:r>
              <a:rPr lang="en-GB" dirty="0"/>
              <a:t> - 21</a:t>
            </a:r>
            <a:r>
              <a:rPr lang="en-GB" baseline="30000" dirty="0"/>
              <a:t>st</a:t>
            </a:r>
            <a:r>
              <a:rPr lang="en-GB" dirty="0"/>
              <a:t> September | Telford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143998" y="63849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#PCRS2024</a:t>
            </a:r>
          </a:p>
        </p:txBody>
      </p:sp>
    </p:spTree>
    <p:extLst>
      <p:ext uri="{BB962C8B-B14F-4D97-AF65-F5344CB8AC3E}">
        <p14:creationId xmlns:p14="http://schemas.microsoft.com/office/powerpoint/2010/main" val="2727227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66657"/>
            <a:ext cx="12192000" cy="5913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19417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8" y="240962"/>
            <a:ext cx="1494969" cy="1494969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38200" y="6384923"/>
            <a:ext cx="5781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PCRS Respiratory Conference 2024 | 19</a:t>
            </a:r>
            <a:r>
              <a:rPr lang="en-GB" baseline="30000" dirty="0"/>
              <a:t>th</a:t>
            </a:r>
            <a:r>
              <a:rPr lang="en-GB" dirty="0"/>
              <a:t> - 21</a:t>
            </a:r>
            <a:r>
              <a:rPr lang="en-GB" baseline="30000" dirty="0"/>
              <a:t>st</a:t>
            </a:r>
            <a:r>
              <a:rPr lang="en-GB" dirty="0"/>
              <a:t> September | Telford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797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#PCRS2024</a:t>
            </a:r>
          </a:p>
        </p:txBody>
      </p:sp>
    </p:spTree>
    <p:extLst>
      <p:ext uri="{BB962C8B-B14F-4D97-AF65-F5344CB8AC3E}">
        <p14:creationId xmlns:p14="http://schemas.microsoft.com/office/powerpoint/2010/main" val="82266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BCEEB-9201-4B27-BFE5-A4758FF3E624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5213-34EA-43C0-86B1-D294DEE46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5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04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49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CRS Branding 2023">
      <a:dk1>
        <a:srgbClr val="333333"/>
      </a:dk1>
      <a:lt1>
        <a:sysClr val="window" lastClr="FFFFFF"/>
      </a:lt1>
      <a:dk2>
        <a:srgbClr val="003A56"/>
      </a:dk2>
      <a:lt2>
        <a:srgbClr val="F2F5F7"/>
      </a:lt2>
      <a:accent1>
        <a:srgbClr val="005D85"/>
      </a:accent1>
      <a:accent2>
        <a:srgbClr val="617C00"/>
      </a:accent2>
      <a:accent3>
        <a:srgbClr val="DBE2E6"/>
      </a:accent3>
      <a:accent4>
        <a:srgbClr val="EFF2E5"/>
      </a:accent4>
      <a:accent5>
        <a:srgbClr val="003A56"/>
      </a:accent5>
      <a:accent6>
        <a:srgbClr val="8F0000"/>
      </a:accent6>
      <a:hlink>
        <a:srgbClr val="005D85"/>
      </a:hlink>
      <a:folHlink>
        <a:srgbClr val="8F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B85C6D9-DCCC-4199-AA58-75F03A6DF3CF}" vid="{3CFE87E6-5418-4B60-B3B4-D0E13E802E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PCRS Conference 2023 template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</dc:creator>
  <cp:lastModifiedBy>Heather Oliver</cp:lastModifiedBy>
  <cp:revision>2</cp:revision>
  <dcterms:created xsi:type="dcterms:W3CDTF">2023-07-28T12:36:57Z</dcterms:created>
  <dcterms:modified xsi:type="dcterms:W3CDTF">2024-08-06T12:42:40Z</dcterms:modified>
</cp:coreProperties>
</file>