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098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DBE2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124576"/>
            <a:ext cx="12192000" cy="7334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200" y="458083"/>
            <a:ext cx="8775700" cy="2070237"/>
          </a:xfrm>
        </p:spPr>
        <p:txBody>
          <a:bodyPr anchor="ctr">
            <a:normAutofit/>
          </a:bodyPr>
          <a:lstStyle>
            <a:lvl1pPr algn="l">
              <a:defRPr sz="40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529" y="2749484"/>
            <a:ext cx="5908237" cy="498907"/>
          </a:xfrm>
        </p:spPr>
        <p:txBody>
          <a:bodyPr/>
          <a:lstStyle>
            <a:lvl1pPr marL="0" indent="0" algn="l">
              <a:buNone/>
              <a:defRPr sz="3000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284317"/>
            <a:ext cx="1904998" cy="1904998"/>
          </a:xfrm>
          <a:prstGeom prst="rect">
            <a:avLst/>
          </a:prstGeom>
        </p:spPr>
      </p:pic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838200" y="6308725"/>
            <a:ext cx="7419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PCRS Respiratory Conference 2025 | 18</a:t>
            </a:r>
            <a:r>
              <a:rPr lang="en-GB" sz="2000" baseline="30000" dirty="0"/>
              <a:t>th</a:t>
            </a:r>
            <a:r>
              <a:rPr lang="en-GB" sz="2000" dirty="0"/>
              <a:t> - 20</a:t>
            </a:r>
            <a:r>
              <a:rPr lang="en-GB" sz="2000" baseline="30000" dirty="0"/>
              <a:t>th</a:t>
            </a:r>
            <a:r>
              <a:rPr lang="en-GB" sz="2000" dirty="0"/>
              <a:t> September | Telford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9143998" y="6308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4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</a:rPr>
              <a:t>#PCRS2025</a:t>
            </a:r>
          </a:p>
        </p:txBody>
      </p:sp>
      <p:pic>
        <p:nvPicPr>
          <p:cNvPr id="8" name="Picture 7" descr="A person and person standing in front of a board&#10;&#10;AI-generated content may be incorrect.">
            <a:extLst>
              <a:ext uri="{FF2B5EF4-FFF2-40B4-BE49-F238E27FC236}">
                <a16:creationId xmlns:a16="http://schemas.microsoft.com/office/drawing/2014/main" id="{E7CEBB8D-2EC2-170B-D482-3C78F578D91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84573"/>
            <a:ext cx="12192000" cy="2540000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838365" y="3478669"/>
            <a:ext cx="5908402" cy="498907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Affiliation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227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rgbClr val="DBE2E6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66657"/>
            <a:ext cx="12192000" cy="59134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194175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28" y="240962"/>
            <a:ext cx="1494969" cy="1494969"/>
          </a:xfrm>
          <a:prstGeom prst="rect">
            <a:avLst/>
          </a:prstGeom>
        </p:spPr>
      </p:pic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838200" y="6384923"/>
            <a:ext cx="57812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PCRS Respiratory Conference 2025 | 18</a:t>
            </a:r>
            <a:r>
              <a:rPr lang="en-GB" baseline="30000" dirty="0"/>
              <a:t>th</a:t>
            </a:r>
            <a:r>
              <a:rPr lang="en-GB" dirty="0"/>
              <a:t> - 20</a:t>
            </a:r>
            <a:r>
              <a:rPr lang="en-GB" baseline="30000" dirty="0"/>
              <a:t>th</a:t>
            </a:r>
            <a:r>
              <a:rPr lang="en-GB" dirty="0"/>
              <a:t> September | Telford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10600" y="637976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#PCRS2025</a:t>
            </a:r>
          </a:p>
        </p:txBody>
      </p:sp>
    </p:spTree>
    <p:extLst>
      <p:ext uri="{BB962C8B-B14F-4D97-AF65-F5344CB8AC3E}">
        <p14:creationId xmlns:p14="http://schemas.microsoft.com/office/powerpoint/2010/main" val="82266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BCEEB-9201-4B27-BFE5-A4758FF3E62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F5213-34EA-43C0-86B1-D294DEE46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55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04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49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CRS Branding 2023">
      <a:dk1>
        <a:srgbClr val="333333"/>
      </a:dk1>
      <a:lt1>
        <a:sysClr val="window" lastClr="FFFFFF"/>
      </a:lt1>
      <a:dk2>
        <a:srgbClr val="003A56"/>
      </a:dk2>
      <a:lt2>
        <a:srgbClr val="F2F5F7"/>
      </a:lt2>
      <a:accent1>
        <a:srgbClr val="005D85"/>
      </a:accent1>
      <a:accent2>
        <a:srgbClr val="617C00"/>
      </a:accent2>
      <a:accent3>
        <a:srgbClr val="DBE2E6"/>
      </a:accent3>
      <a:accent4>
        <a:srgbClr val="EFF2E5"/>
      </a:accent4>
      <a:accent5>
        <a:srgbClr val="003A56"/>
      </a:accent5>
      <a:accent6>
        <a:srgbClr val="8F0000"/>
      </a:accent6>
      <a:hlink>
        <a:srgbClr val="005D85"/>
      </a:hlink>
      <a:folHlink>
        <a:srgbClr val="8F00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B85C6D9-DCCC-4199-AA58-75F03A6DF3CF}" vid="{3CFE87E6-5418-4B60-B3B4-D0E13E802E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PCRS Conference 2023 template</Template>
  <TotalTime>13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</dc:creator>
  <cp:lastModifiedBy>Becky Roberts</cp:lastModifiedBy>
  <cp:revision>3</cp:revision>
  <dcterms:created xsi:type="dcterms:W3CDTF">2023-07-28T12:36:57Z</dcterms:created>
  <dcterms:modified xsi:type="dcterms:W3CDTF">2025-08-06T12:33:22Z</dcterms:modified>
</cp:coreProperties>
</file>