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482" r:id="rId3"/>
    <p:sldId id="467" r:id="rId4"/>
    <p:sldId id="471" r:id="rId5"/>
    <p:sldId id="258" r:id="rId6"/>
    <p:sldId id="284" r:id="rId7"/>
    <p:sldId id="283" r:id="rId8"/>
    <p:sldId id="477" r:id="rId9"/>
    <p:sldId id="298" r:id="rId10"/>
    <p:sldId id="299" r:id="rId11"/>
    <p:sldId id="479" r:id="rId12"/>
    <p:sldId id="480" r:id="rId13"/>
    <p:sldId id="474" r:id="rId14"/>
    <p:sldId id="473" r:id="rId15"/>
    <p:sldId id="276" r:id="rId16"/>
    <p:sldId id="468" r:id="rId17"/>
    <p:sldId id="470" r:id="rId18"/>
    <p:sldId id="472" r:id="rId19"/>
    <p:sldId id="481" r:id="rId20"/>
    <p:sldId id="367" r:id="rId21"/>
    <p:sldId id="295" r:id="rId22"/>
    <p:sldId id="427" r:id="rId23"/>
    <p:sldId id="469" r:id="rId24"/>
    <p:sldId id="475" r:id="rId25"/>
    <p:sldId id="478" r:id="rId26"/>
    <p:sldId id="257" r:id="rId27"/>
    <p:sldId id="3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36" autoAdjust="0"/>
    <p:restoredTop sz="86508"/>
  </p:normalViewPr>
  <p:slideViewPr>
    <p:cSldViewPr snapToGrid="0" snapToObjects="1">
      <p:cViewPr varScale="1">
        <p:scale>
          <a:sx n="51" d="100"/>
          <a:sy n="51" d="100"/>
        </p:scale>
        <p:origin x="208" y="10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3C181-C72B-484F-9461-A708460643CD}" type="datetimeFigureOut">
              <a:rPr lang="en-US" smtClean="0"/>
              <a:t>6/8/18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75849-2D1E-144C-BA39-FFA9DF572157}" type="slidenum">
              <a:rPr lang="en-US" smtClean="0"/>
              <a:t>‹#›</a:t>
            </a:fld>
            <a:endParaRPr lang="en-US"/>
          </a:p>
        </p:txBody>
      </p:sp>
    </p:spTree>
    <p:extLst>
      <p:ext uri="{BB962C8B-B14F-4D97-AF65-F5344CB8AC3E}">
        <p14:creationId xmlns:p14="http://schemas.microsoft.com/office/powerpoint/2010/main" val="156288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75849-2D1E-144C-BA39-FFA9DF572157}" type="slidenum">
              <a:rPr lang="en-US" smtClean="0"/>
              <a:t>1</a:t>
            </a:fld>
            <a:endParaRPr lang="en-US"/>
          </a:p>
        </p:txBody>
      </p:sp>
    </p:spTree>
    <p:extLst>
      <p:ext uri="{BB962C8B-B14F-4D97-AF65-F5344CB8AC3E}">
        <p14:creationId xmlns:p14="http://schemas.microsoft.com/office/powerpoint/2010/main" val="182477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Emphasises</a:t>
            </a:r>
            <a:r>
              <a:rPr lang="en-US" dirty="0"/>
              <a:t> important points, good use of pictures</a:t>
            </a:r>
          </a:p>
        </p:txBody>
      </p:sp>
      <p:sp>
        <p:nvSpPr>
          <p:cNvPr id="4" name="Slide Number Placeholder 3"/>
          <p:cNvSpPr>
            <a:spLocks noGrp="1"/>
          </p:cNvSpPr>
          <p:nvPr>
            <p:ph type="sldNum" sz="quarter" idx="10"/>
          </p:nvPr>
        </p:nvSpPr>
        <p:spPr/>
        <p:txBody>
          <a:bodyPr/>
          <a:lstStyle/>
          <a:p>
            <a:fld id="{89075849-2D1E-144C-BA39-FFA9DF572157}" type="slidenum">
              <a:rPr lang="en-US" smtClean="0"/>
              <a:t>22</a:t>
            </a:fld>
            <a:endParaRPr lang="en-US"/>
          </a:p>
        </p:txBody>
      </p:sp>
    </p:spTree>
    <p:extLst>
      <p:ext uri="{BB962C8B-B14F-4D97-AF65-F5344CB8AC3E}">
        <p14:creationId xmlns:p14="http://schemas.microsoft.com/office/powerpoint/2010/main" val="895899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spot the 8 lines?</a:t>
            </a:r>
          </a:p>
          <a:p>
            <a:r>
              <a:rPr lang="en-US" dirty="0"/>
              <a:t>No hard and fast rules, many ways to swing a cat</a:t>
            </a:r>
          </a:p>
        </p:txBody>
      </p:sp>
      <p:sp>
        <p:nvSpPr>
          <p:cNvPr id="4" name="Slide Number Placeholder 3"/>
          <p:cNvSpPr>
            <a:spLocks noGrp="1"/>
          </p:cNvSpPr>
          <p:nvPr>
            <p:ph type="sldNum" sz="quarter" idx="10"/>
          </p:nvPr>
        </p:nvSpPr>
        <p:spPr/>
        <p:txBody>
          <a:bodyPr/>
          <a:lstStyle/>
          <a:p>
            <a:fld id="{89075849-2D1E-144C-BA39-FFA9DF572157}" type="slidenum">
              <a:rPr lang="en-US" smtClean="0"/>
              <a:t>25</a:t>
            </a:fld>
            <a:endParaRPr lang="en-US"/>
          </a:p>
        </p:txBody>
      </p:sp>
    </p:spTree>
    <p:extLst>
      <p:ext uri="{BB962C8B-B14F-4D97-AF65-F5344CB8AC3E}">
        <p14:creationId xmlns:p14="http://schemas.microsoft.com/office/powerpoint/2010/main" val="180079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example/point</a:t>
            </a:r>
          </a:p>
        </p:txBody>
      </p:sp>
      <p:sp>
        <p:nvSpPr>
          <p:cNvPr id="4" name="Slide Number Placeholder 3"/>
          <p:cNvSpPr>
            <a:spLocks noGrp="1"/>
          </p:cNvSpPr>
          <p:nvPr>
            <p:ph type="sldNum" sz="quarter" idx="10"/>
          </p:nvPr>
        </p:nvSpPr>
        <p:spPr/>
        <p:txBody>
          <a:bodyPr/>
          <a:lstStyle/>
          <a:p>
            <a:fld id="{89075849-2D1E-144C-BA39-FFA9DF572157}" type="slidenum">
              <a:rPr lang="en-US" smtClean="0"/>
              <a:t>26</a:t>
            </a:fld>
            <a:endParaRPr lang="en-US"/>
          </a:p>
        </p:txBody>
      </p:sp>
    </p:spTree>
    <p:extLst>
      <p:ext uri="{BB962C8B-B14F-4D97-AF65-F5344CB8AC3E}">
        <p14:creationId xmlns:p14="http://schemas.microsoft.com/office/powerpoint/2010/main" val="174616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love this picture, as these are leaders a reminder to look </a:t>
            </a:r>
            <a:r>
              <a:rPr lang="en-US"/>
              <a:t>after yourself!</a:t>
            </a:r>
            <a:endParaRPr lang="en-US" dirty="0"/>
          </a:p>
        </p:txBody>
      </p:sp>
      <p:sp>
        <p:nvSpPr>
          <p:cNvPr id="4" name="Slide Number Placeholder 3"/>
          <p:cNvSpPr>
            <a:spLocks noGrp="1"/>
          </p:cNvSpPr>
          <p:nvPr>
            <p:ph type="sldNum" sz="quarter" idx="10"/>
          </p:nvPr>
        </p:nvSpPr>
        <p:spPr/>
        <p:txBody>
          <a:bodyPr/>
          <a:lstStyle/>
          <a:p>
            <a:fld id="{2679EB24-8CDC-E147-8A3B-F7B327ADB1BB}" type="slidenum">
              <a:rPr lang="en-US" smtClean="0"/>
              <a:t>27</a:t>
            </a:fld>
            <a:endParaRPr lang="en-US"/>
          </a:p>
        </p:txBody>
      </p:sp>
    </p:spTree>
    <p:extLst>
      <p:ext uri="{BB962C8B-B14F-4D97-AF65-F5344CB8AC3E}">
        <p14:creationId xmlns:p14="http://schemas.microsoft.com/office/powerpoint/2010/main" val="160130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 think this is a good slide?</a:t>
            </a:r>
          </a:p>
        </p:txBody>
      </p:sp>
      <p:sp>
        <p:nvSpPr>
          <p:cNvPr id="4" name="Slide Number Placeholder 3"/>
          <p:cNvSpPr>
            <a:spLocks noGrp="1"/>
          </p:cNvSpPr>
          <p:nvPr>
            <p:ph type="sldNum" sz="quarter" idx="10"/>
          </p:nvPr>
        </p:nvSpPr>
        <p:spPr/>
        <p:txBody>
          <a:bodyPr/>
          <a:lstStyle/>
          <a:p>
            <a:fld id="{370774D3-0C53-4C60-A39F-9CC0F86B54F4}"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67807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algorithm but impossible to read</a:t>
            </a:r>
          </a:p>
        </p:txBody>
      </p:sp>
      <p:sp>
        <p:nvSpPr>
          <p:cNvPr id="4" name="Slide Number Placeholder 3"/>
          <p:cNvSpPr>
            <a:spLocks noGrp="1"/>
          </p:cNvSpPr>
          <p:nvPr>
            <p:ph type="sldNum" sz="quarter" idx="10"/>
          </p:nvPr>
        </p:nvSpPr>
        <p:spPr/>
        <p:txBody>
          <a:bodyPr/>
          <a:lstStyle/>
          <a:p>
            <a:fld id="{89075849-2D1E-144C-BA39-FFA9DF572157}" type="slidenum">
              <a:rPr lang="en-US" smtClean="0"/>
              <a:t>6</a:t>
            </a:fld>
            <a:endParaRPr lang="en-US"/>
          </a:p>
        </p:txBody>
      </p:sp>
    </p:spTree>
    <p:extLst>
      <p:ext uri="{BB962C8B-B14F-4D97-AF65-F5344CB8AC3E}">
        <p14:creationId xmlns:p14="http://schemas.microsoft.com/office/powerpoint/2010/main" val="423843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Magnified</a:t>
            </a:r>
          </a:p>
        </p:txBody>
      </p:sp>
      <p:sp>
        <p:nvSpPr>
          <p:cNvPr id="4" name="Slide Number Placeholder 3"/>
          <p:cNvSpPr>
            <a:spLocks noGrp="1"/>
          </p:cNvSpPr>
          <p:nvPr>
            <p:ph type="sldNum" sz="quarter" idx="10"/>
          </p:nvPr>
        </p:nvSpPr>
        <p:spPr/>
        <p:txBody>
          <a:bodyPr/>
          <a:lstStyle/>
          <a:p>
            <a:fld id="{89075849-2D1E-144C-BA39-FFA9DF572157}" type="slidenum">
              <a:rPr lang="en-US" smtClean="0"/>
              <a:t>7</a:t>
            </a:fld>
            <a:endParaRPr lang="en-US"/>
          </a:p>
        </p:txBody>
      </p:sp>
    </p:spTree>
    <p:extLst>
      <p:ext uri="{BB962C8B-B14F-4D97-AF65-F5344CB8AC3E}">
        <p14:creationId xmlns:p14="http://schemas.microsoft.com/office/powerpoint/2010/main" val="559108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Simplified</a:t>
            </a:r>
          </a:p>
        </p:txBody>
      </p:sp>
      <p:sp>
        <p:nvSpPr>
          <p:cNvPr id="4" name="Slide Number Placeholder 3"/>
          <p:cNvSpPr>
            <a:spLocks noGrp="1"/>
          </p:cNvSpPr>
          <p:nvPr>
            <p:ph type="sldNum" sz="quarter" idx="10"/>
          </p:nvPr>
        </p:nvSpPr>
        <p:spPr/>
        <p:txBody>
          <a:bodyPr/>
          <a:lstStyle/>
          <a:p>
            <a:fld id="{89075849-2D1E-144C-BA39-FFA9DF572157}" type="slidenum">
              <a:rPr lang="en-US" smtClean="0"/>
              <a:t>9</a:t>
            </a:fld>
            <a:endParaRPr lang="en-US"/>
          </a:p>
        </p:txBody>
      </p:sp>
    </p:spTree>
    <p:extLst>
      <p:ext uri="{BB962C8B-B14F-4D97-AF65-F5344CB8AC3E}">
        <p14:creationId xmlns:p14="http://schemas.microsoft.com/office/powerpoint/2010/main" val="349707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the best of what you’ve got</a:t>
            </a:r>
          </a:p>
        </p:txBody>
      </p:sp>
      <p:sp>
        <p:nvSpPr>
          <p:cNvPr id="4" name="Slide Number Placeholder 3"/>
          <p:cNvSpPr>
            <a:spLocks noGrp="1"/>
          </p:cNvSpPr>
          <p:nvPr>
            <p:ph type="sldNum" sz="quarter" idx="10"/>
          </p:nvPr>
        </p:nvSpPr>
        <p:spPr/>
        <p:txBody>
          <a:bodyPr/>
          <a:lstStyle/>
          <a:p>
            <a:fld id="{3580CA8E-AF7A-4FA1-9C4C-0655B1CDFEEE}" type="slidenum">
              <a:rPr lang="en-GB" smtClean="0"/>
              <a:t>15</a:t>
            </a:fld>
            <a:endParaRPr lang="en-GB"/>
          </a:p>
        </p:txBody>
      </p:sp>
    </p:spTree>
    <p:extLst>
      <p:ext uri="{BB962C8B-B14F-4D97-AF65-F5344CB8AC3E}">
        <p14:creationId xmlns:p14="http://schemas.microsoft.com/office/powerpoint/2010/main" val="143197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 on this</a:t>
            </a:r>
          </a:p>
        </p:txBody>
      </p:sp>
      <p:sp>
        <p:nvSpPr>
          <p:cNvPr id="4" name="Slide Number Placeholder 3"/>
          <p:cNvSpPr>
            <a:spLocks noGrp="1"/>
          </p:cNvSpPr>
          <p:nvPr>
            <p:ph type="sldNum" sz="quarter" idx="10"/>
          </p:nvPr>
        </p:nvSpPr>
        <p:spPr/>
        <p:txBody>
          <a:bodyPr/>
          <a:lstStyle/>
          <a:p>
            <a:fld id="{89075849-2D1E-144C-BA39-FFA9DF572157}" type="slidenum">
              <a:rPr lang="en-US" smtClean="0"/>
              <a:t>18</a:t>
            </a:fld>
            <a:endParaRPr lang="en-US"/>
          </a:p>
        </p:txBody>
      </p:sp>
    </p:spTree>
    <p:extLst>
      <p:ext uri="{BB962C8B-B14F-4D97-AF65-F5344CB8AC3E}">
        <p14:creationId xmlns:p14="http://schemas.microsoft.com/office/powerpoint/2010/main" val="3597741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creates purpose is positive psychology – happiness and joy!</a:t>
            </a:r>
          </a:p>
          <a:p>
            <a:r>
              <a:rPr lang="en-GB" dirty="0"/>
              <a:t>I use lots of photos, message should be clear when you explain their purpose</a:t>
            </a:r>
          </a:p>
        </p:txBody>
      </p:sp>
      <p:sp>
        <p:nvSpPr>
          <p:cNvPr id="4" name="Slide Number Placeholder 3"/>
          <p:cNvSpPr>
            <a:spLocks noGrp="1"/>
          </p:cNvSpPr>
          <p:nvPr>
            <p:ph type="sldNum" sz="quarter" idx="10"/>
          </p:nvPr>
        </p:nvSpPr>
        <p:spPr/>
        <p:txBody>
          <a:bodyPr/>
          <a:lstStyle/>
          <a:p>
            <a:fld id="{3580CA8E-AF7A-4FA1-9C4C-0655B1CDFEEE}" type="slidenum">
              <a:rPr lang="en-GB" smtClean="0"/>
              <a:t>20</a:t>
            </a:fld>
            <a:endParaRPr lang="en-GB"/>
          </a:p>
        </p:txBody>
      </p:sp>
    </p:spTree>
    <p:extLst>
      <p:ext uri="{BB962C8B-B14F-4D97-AF65-F5344CB8AC3E}">
        <p14:creationId xmlns:p14="http://schemas.microsoft.com/office/powerpoint/2010/main" val="97457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words but what’s the point made?</a:t>
            </a:r>
          </a:p>
        </p:txBody>
      </p:sp>
      <p:sp>
        <p:nvSpPr>
          <p:cNvPr id="4" name="Slide Number Placeholder 3"/>
          <p:cNvSpPr>
            <a:spLocks noGrp="1"/>
          </p:cNvSpPr>
          <p:nvPr>
            <p:ph type="sldNum" sz="quarter" idx="10"/>
          </p:nvPr>
        </p:nvSpPr>
        <p:spPr/>
        <p:txBody>
          <a:bodyPr/>
          <a:lstStyle/>
          <a:p>
            <a:fld id="{89075849-2D1E-144C-BA39-FFA9DF572157}" type="slidenum">
              <a:rPr lang="en-US" smtClean="0"/>
              <a:t>21</a:t>
            </a:fld>
            <a:endParaRPr lang="en-US"/>
          </a:p>
        </p:txBody>
      </p:sp>
    </p:spTree>
    <p:extLst>
      <p:ext uri="{BB962C8B-B14F-4D97-AF65-F5344CB8AC3E}">
        <p14:creationId xmlns:p14="http://schemas.microsoft.com/office/powerpoint/2010/main" val="4122930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8FAD-C37A-2C41-A6B3-868CD553653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CBA4A17-E877-B743-AEEF-381566F67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E6E1F0C-B921-6348-A793-394DA5E270C5}"/>
              </a:ext>
            </a:extLst>
          </p:cNvPr>
          <p:cNvSpPr>
            <a:spLocks noGrp="1"/>
          </p:cNvSpPr>
          <p:nvPr>
            <p:ph type="dt" sz="half" idx="10"/>
          </p:nvPr>
        </p:nvSpPr>
        <p:spPr/>
        <p:txBody>
          <a:bodyPr/>
          <a:lstStyle/>
          <a:p>
            <a:fld id="{173509D6-75B5-AA46-B60C-2A14BC8F55F5}" type="datetimeFigureOut">
              <a:rPr lang="en-US" smtClean="0"/>
              <a:t>6/8/18</a:t>
            </a:fld>
            <a:endParaRPr lang="en-US"/>
          </a:p>
        </p:txBody>
      </p:sp>
      <p:sp>
        <p:nvSpPr>
          <p:cNvPr id="5" name="Footer Placeholder 4">
            <a:extLst>
              <a:ext uri="{FF2B5EF4-FFF2-40B4-BE49-F238E27FC236}">
                <a16:creationId xmlns:a16="http://schemas.microsoft.com/office/drawing/2014/main" id="{91C272F1-8D06-CB41-A131-FD5BAEB0B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3D6AF-1809-454D-A319-B3D44E717383}"/>
              </a:ext>
            </a:extLst>
          </p:cNvPr>
          <p:cNvSpPr>
            <a:spLocks noGrp="1"/>
          </p:cNvSpPr>
          <p:nvPr>
            <p:ph type="sldNum" sz="quarter" idx="12"/>
          </p:nvPr>
        </p:nvSpPr>
        <p:spPr/>
        <p:txBody>
          <a:bodyPr/>
          <a:lstStyle/>
          <a:p>
            <a:fld id="{7E09BD90-32FF-C24E-ABC8-52B4FEA24C44}" type="slidenum">
              <a:rPr lang="en-US" smtClean="0"/>
              <a:t>‹#›</a:t>
            </a:fld>
            <a:endParaRPr lang="en-US"/>
          </a:p>
        </p:txBody>
      </p:sp>
    </p:spTree>
    <p:extLst>
      <p:ext uri="{BB962C8B-B14F-4D97-AF65-F5344CB8AC3E}">
        <p14:creationId xmlns:p14="http://schemas.microsoft.com/office/powerpoint/2010/main" val="24748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45EF-BDBA-464B-8326-0EA99DDD81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12A2ED-4E39-E34F-8CB0-28DDBB2176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79014-3658-CA42-AB70-2292955F3F14}"/>
              </a:ext>
            </a:extLst>
          </p:cNvPr>
          <p:cNvSpPr>
            <a:spLocks noGrp="1"/>
          </p:cNvSpPr>
          <p:nvPr>
            <p:ph type="dt" sz="half" idx="10"/>
          </p:nvPr>
        </p:nvSpPr>
        <p:spPr/>
        <p:txBody>
          <a:bodyPr/>
          <a:lstStyle/>
          <a:p>
            <a:fld id="{173509D6-75B5-AA46-B60C-2A14BC8F55F5}" type="datetimeFigureOut">
              <a:rPr lang="en-US" smtClean="0"/>
              <a:t>6/8/18</a:t>
            </a:fld>
            <a:endParaRPr lang="en-US"/>
          </a:p>
        </p:txBody>
      </p:sp>
      <p:sp>
        <p:nvSpPr>
          <p:cNvPr id="5" name="Footer Placeholder 4">
            <a:extLst>
              <a:ext uri="{FF2B5EF4-FFF2-40B4-BE49-F238E27FC236}">
                <a16:creationId xmlns:a16="http://schemas.microsoft.com/office/drawing/2014/main" id="{677181B3-1DC4-C749-9A6A-8281CE99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9EE00-1964-FF4D-B18A-BE1761D67E09}"/>
              </a:ext>
            </a:extLst>
          </p:cNvPr>
          <p:cNvSpPr>
            <a:spLocks noGrp="1"/>
          </p:cNvSpPr>
          <p:nvPr>
            <p:ph type="sldNum" sz="quarter" idx="12"/>
          </p:nvPr>
        </p:nvSpPr>
        <p:spPr/>
        <p:txBody>
          <a:bodyPr/>
          <a:lstStyle/>
          <a:p>
            <a:fld id="{7E09BD90-32FF-C24E-ABC8-52B4FEA24C44}" type="slidenum">
              <a:rPr lang="en-US" smtClean="0"/>
              <a:t>‹#›</a:t>
            </a:fld>
            <a:endParaRPr lang="en-US"/>
          </a:p>
        </p:txBody>
      </p:sp>
    </p:spTree>
    <p:extLst>
      <p:ext uri="{BB962C8B-B14F-4D97-AF65-F5344CB8AC3E}">
        <p14:creationId xmlns:p14="http://schemas.microsoft.com/office/powerpoint/2010/main" val="365197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0C86D3-35EE-5B4B-AB30-D1E71B5A7E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BA1FD1-8FA3-314E-BBC2-F7546165D1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D0714-DDEE-0840-A783-364B99ECAE32}"/>
              </a:ext>
            </a:extLst>
          </p:cNvPr>
          <p:cNvSpPr>
            <a:spLocks noGrp="1"/>
          </p:cNvSpPr>
          <p:nvPr>
            <p:ph type="dt" sz="half" idx="10"/>
          </p:nvPr>
        </p:nvSpPr>
        <p:spPr/>
        <p:txBody>
          <a:bodyPr/>
          <a:lstStyle/>
          <a:p>
            <a:fld id="{173509D6-75B5-AA46-B60C-2A14BC8F55F5}" type="datetimeFigureOut">
              <a:rPr lang="en-US" smtClean="0"/>
              <a:t>6/8/18</a:t>
            </a:fld>
            <a:endParaRPr lang="en-US"/>
          </a:p>
        </p:txBody>
      </p:sp>
      <p:sp>
        <p:nvSpPr>
          <p:cNvPr id="5" name="Footer Placeholder 4">
            <a:extLst>
              <a:ext uri="{FF2B5EF4-FFF2-40B4-BE49-F238E27FC236}">
                <a16:creationId xmlns:a16="http://schemas.microsoft.com/office/drawing/2014/main" id="{7C66044A-3D84-BA4B-8EAA-C498CAB74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0D0B2-FD5D-A24A-AC4D-FBA232439A14}"/>
              </a:ext>
            </a:extLst>
          </p:cNvPr>
          <p:cNvSpPr>
            <a:spLocks noGrp="1"/>
          </p:cNvSpPr>
          <p:nvPr>
            <p:ph type="sldNum" sz="quarter" idx="12"/>
          </p:nvPr>
        </p:nvSpPr>
        <p:spPr/>
        <p:txBody>
          <a:bodyPr/>
          <a:lstStyle/>
          <a:p>
            <a:fld id="{7E09BD90-32FF-C24E-ABC8-52B4FEA24C44}" type="slidenum">
              <a:rPr lang="en-US" smtClean="0"/>
              <a:t>‹#›</a:t>
            </a:fld>
            <a:endParaRPr lang="en-US"/>
          </a:p>
        </p:txBody>
      </p:sp>
    </p:spTree>
    <p:extLst>
      <p:ext uri="{BB962C8B-B14F-4D97-AF65-F5344CB8AC3E}">
        <p14:creationId xmlns:p14="http://schemas.microsoft.com/office/powerpoint/2010/main" val="3157831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Title and Content_ no background">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794950" y="711906"/>
            <a:ext cx="10596380" cy="769620"/>
          </a:xfrm>
          <a:prstGeom prst="rect">
            <a:avLst/>
          </a:prstGeom>
        </p:spPr>
        <p:txBody>
          <a:bodyPr vert="horz" lIns="0" tIns="0" rIns="0" bIns="0" rtlCol="0" anchor="b" anchorCtr="0">
            <a:noAutofit/>
          </a:bodyPr>
          <a:lstStyle>
            <a:lvl1pPr algn="l">
              <a:defRPr/>
            </a:lvl1pPr>
          </a:lstStyle>
          <a:p>
            <a:r>
              <a:rPr lang="en-GB" dirty="0"/>
              <a:t>Click to edit master</a:t>
            </a:r>
            <a:br>
              <a:rPr lang="en-GB" dirty="0"/>
            </a:br>
            <a:r>
              <a:rPr lang="en-GB" dirty="0"/>
              <a:t>title style</a:t>
            </a:r>
            <a:endParaRPr lang="en-US" dirty="0"/>
          </a:p>
        </p:txBody>
      </p:sp>
      <p:sp>
        <p:nvSpPr>
          <p:cNvPr id="21" name="Text Placeholder 20"/>
          <p:cNvSpPr>
            <a:spLocks noGrp="1"/>
          </p:cNvSpPr>
          <p:nvPr>
            <p:ph type="body" sz="quarter" idx="11"/>
          </p:nvPr>
        </p:nvSpPr>
        <p:spPr>
          <a:xfrm>
            <a:off x="243418" y="6170613"/>
            <a:ext cx="10596380" cy="525438"/>
          </a:xfrm>
        </p:spPr>
        <p:txBody>
          <a:bodyPr anchor="b">
            <a:noAutofit/>
          </a:bodyPr>
          <a:lstStyle>
            <a:lvl1pPr marL="0" indent="0">
              <a:spcBef>
                <a:spcPts val="0"/>
              </a:spcBef>
              <a:spcAft>
                <a:spcPts val="0"/>
              </a:spcAft>
              <a:buNone/>
              <a:defRPr sz="1000">
                <a:solidFill>
                  <a:schemeClr val="tx1"/>
                </a:solidFill>
              </a:defRPr>
            </a:lvl1pPr>
          </a:lstStyle>
          <a:p>
            <a:pPr lvl="0"/>
            <a:r>
              <a:rPr lang="en-US" dirty="0"/>
              <a:t>Click to edit Master text styles</a:t>
            </a:r>
          </a:p>
        </p:txBody>
      </p:sp>
      <p:cxnSp>
        <p:nvCxnSpPr>
          <p:cNvPr id="7" name="Straight Connector 6"/>
          <p:cNvCxnSpPr/>
          <p:nvPr userDrawn="1"/>
        </p:nvCxnSpPr>
        <p:spPr>
          <a:xfrm>
            <a:off x="794950" y="1686242"/>
            <a:ext cx="1059638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979335"/>
      </p:ext>
    </p:extLst>
  </p:cSld>
  <p:clrMapOvr>
    <a:masterClrMapping/>
  </p:clrMapOvr>
  <p:extLst mod="1">
    <p:ext uri="{DCECCB84-F9BA-43D5-87BE-67443E8EF086}">
      <p15:sldGuideLst xmlns:p15="http://schemas.microsoft.com/office/powerpoint/2012/main">
        <p15:guide id="1" orient="horz" pos="436">
          <p15:clr>
            <a:srgbClr val="FBAE40"/>
          </p15:clr>
        </p15:guide>
        <p15:guide id="2" pos="363">
          <p15:clr>
            <a:srgbClr val="FBAE40"/>
          </p15:clr>
        </p15:guide>
        <p15:guide id="3" pos="5397">
          <p15:clr>
            <a:srgbClr val="FBAE40"/>
          </p15:clr>
        </p15:guide>
        <p15:guide id="4" orient="horz" pos="1162">
          <p15:clr>
            <a:srgbClr val="FBAE40"/>
          </p15:clr>
        </p15:guide>
        <p15:guide id="5" orient="horz" pos="3453">
          <p15:clr>
            <a:srgbClr val="FBAE40"/>
          </p15:clr>
        </p15:guide>
        <p15:guide id="6" orient="horz" pos="361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_ no background">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794950" y="711906"/>
            <a:ext cx="10596380" cy="769620"/>
          </a:xfrm>
          <a:prstGeom prst="rect">
            <a:avLst/>
          </a:prstGeom>
        </p:spPr>
        <p:txBody>
          <a:bodyPr vert="horz" lIns="0" tIns="0" rIns="0" bIns="0" rtlCol="0" anchor="b" anchorCtr="0">
            <a:noAutofit/>
          </a:bodyPr>
          <a:lstStyle>
            <a:lvl1pPr algn="l">
              <a:defRPr/>
            </a:lvl1pPr>
          </a:lstStyle>
          <a:p>
            <a:r>
              <a:rPr lang="en-GB" dirty="0"/>
              <a:t>Click to edit master</a:t>
            </a:r>
            <a:br>
              <a:rPr lang="en-GB" dirty="0"/>
            </a:br>
            <a:r>
              <a:rPr lang="en-GB" dirty="0"/>
              <a:t>title style</a:t>
            </a:r>
            <a:endParaRPr lang="en-US" dirty="0"/>
          </a:p>
        </p:txBody>
      </p:sp>
      <p:sp>
        <p:nvSpPr>
          <p:cNvPr id="19" name="Content Placeholder 18"/>
          <p:cNvSpPr>
            <a:spLocks noGrp="1"/>
          </p:cNvSpPr>
          <p:nvPr>
            <p:ph sz="quarter" idx="10" hasCustomPrompt="1"/>
          </p:nvPr>
        </p:nvSpPr>
        <p:spPr>
          <a:xfrm>
            <a:off x="795590" y="1847121"/>
            <a:ext cx="10595740" cy="3630749"/>
          </a:xfrm>
        </p:spPr>
        <p:txBody>
          <a:bodyPr tIns="0" rIns="0" bIns="0" numCol="2" spcCol="720000">
            <a:noAutofit/>
          </a:bodyPr>
          <a:lstStyle>
            <a:lvl1pPr marL="177800" indent="-177800">
              <a:buClr>
                <a:schemeClr val="accent1"/>
              </a:buClr>
              <a:buFont typeface="Arial" charset="0"/>
              <a:buChar char="•"/>
              <a:defRPr/>
            </a:lvl1pPr>
            <a:lvl2pPr marL="449263" indent="-271463">
              <a:buClr>
                <a:schemeClr val="accent1"/>
              </a:buClr>
              <a:buFont typeface="Arial" charset="0"/>
              <a:buChar char="•"/>
              <a:defRPr/>
            </a:lvl2pPr>
            <a:lvl3pPr marL="628650" indent="-179388">
              <a:buClr>
                <a:schemeClr val="accent1"/>
              </a:buClr>
              <a:buFont typeface="Arial" charset="0"/>
              <a:buChar char="•"/>
              <a:defRPr/>
            </a:lvl3pPr>
            <a:lvl4pPr marL="1600200" indent="-228600">
              <a:buClr>
                <a:schemeClr val="accent1"/>
              </a:buClr>
              <a:buFont typeface="Arial" charset="0"/>
              <a:buChar char="•"/>
              <a:defRPr/>
            </a:lvl4pPr>
            <a:lvl5pPr marL="2057400" indent="-228600">
              <a:buClr>
                <a:schemeClr val="accent1"/>
              </a:buClr>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p:cNvSpPr>
            <a:spLocks noGrp="1"/>
          </p:cNvSpPr>
          <p:nvPr>
            <p:ph type="body" sz="quarter" idx="11" hasCustomPrompt="1"/>
          </p:nvPr>
        </p:nvSpPr>
        <p:spPr>
          <a:xfrm>
            <a:off x="241259" y="6170613"/>
            <a:ext cx="10596380" cy="525438"/>
          </a:xfrm>
        </p:spPr>
        <p:txBody>
          <a:bodyPr tIns="0" rIns="0" bIns="0" anchor="b">
            <a:noAutofit/>
          </a:bodyPr>
          <a:lstStyle>
            <a:lvl1pPr marL="0" indent="0">
              <a:spcBef>
                <a:spcPts val="0"/>
              </a:spcBef>
              <a:spcAft>
                <a:spcPts val="0"/>
              </a:spcAft>
              <a:buNone/>
              <a:defRPr sz="1000">
                <a:solidFill>
                  <a:schemeClr val="tx1"/>
                </a:solidFill>
              </a:defRPr>
            </a:lvl1pPr>
          </a:lstStyle>
          <a:p>
            <a:pPr lvl="0"/>
            <a:r>
              <a:rPr lang="en-US" dirty="0"/>
              <a:t>Click to edit Master text styles</a:t>
            </a:r>
          </a:p>
        </p:txBody>
      </p:sp>
      <p:cxnSp>
        <p:nvCxnSpPr>
          <p:cNvPr id="25" name="Straight Connector 24"/>
          <p:cNvCxnSpPr/>
          <p:nvPr userDrawn="1"/>
        </p:nvCxnSpPr>
        <p:spPr>
          <a:xfrm>
            <a:off x="794950" y="1686242"/>
            <a:ext cx="1059638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856952"/>
      </p:ext>
    </p:extLst>
  </p:cSld>
  <p:clrMapOvr>
    <a:masterClrMapping/>
  </p:clrMapOvr>
  <p:extLst mod="1">
    <p:ext uri="{DCECCB84-F9BA-43D5-87BE-67443E8EF086}">
      <p15:sldGuideLst xmlns:p15="http://schemas.microsoft.com/office/powerpoint/2012/main">
        <p15:guide id="1" orient="horz" pos="436">
          <p15:clr>
            <a:srgbClr val="FBAE40"/>
          </p15:clr>
        </p15:guide>
        <p15:guide id="2" pos="2880">
          <p15:clr>
            <a:srgbClr val="FBAE40"/>
          </p15:clr>
        </p15:guide>
        <p15:guide id="3" pos="5397">
          <p15:clr>
            <a:srgbClr val="FBAE40"/>
          </p15:clr>
        </p15:guide>
        <p15:guide id="4" orient="horz" pos="3952">
          <p15:clr>
            <a:srgbClr val="FBAE40"/>
          </p15:clr>
        </p15:guide>
        <p15:guide id="5" orient="horz" pos="3453">
          <p15:clr>
            <a:srgbClr val="FBAE40"/>
          </p15:clr>
        </p15:guide>
        <p15:guide id="6" orient="horz" pos="3589">
          <p15:clr>
            <a:srgbClr val="FBAE40"/>
          </p15:clr>
        </p15:guide>
        <p15:guide id="7" orient="horz" pos="1162">
          <p15:clr>
            <a:srgbClr val="FBAE40"/>
          </p15:clr>
        </p15:guide>
        <p15:guide id="8" orient="horz" pos="935">
          <p15:clr>
            <a:srgbClr val="FBAE40"/>
          </p15:clr>
        </p15:guide>
        <p15:guide id="9" pos="36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EBFF-4D2C-8543-B8F6-108AF9114C88}"/>
              </a:ext>
            </a:extLst>
          </p:cNvPr>
          <p:cNvSpPr>
            <a:spLocks noGrp="1"/>
          </p:cNvSpPr>
          <p:nvPr>
            <p:ph type="title"/>
          </p:nvPr>
        </p:nvSpPr>
        <p:spPr/>
        <p:txBody>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9CD3547C-7DCC-AA46-9DDF-35186B9A8E4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781F55-CD93-F142-B8E4-EB16174BBF9D}"/>
              </a:ext>
            </a:extLst>
          </p:cNvPr>
          <p:cNvSpPr>
            <a:spLocks noGrp="1"/>
          </p:cNvSpPr>
          <p:nvPr>
            <p:ph type="dt" sz="half" idx="10"/>
          </p:nvPr>
        </p:nvSpPr>
        <p:spPr/>
        <p:txBody>
          <a:bodyPr/>
          <a:lstStyle/>
          <a:p>
            <a:fld id="{173509D6-75B5-AA46-B60C-2A14BC8F55F5}" type="datetimeFigureOut">
              <a:rPr lang="en-US" smtClean="0"/>
              <a:t>6/8/18</a:t>
            </a:fld>
            <a:endParaRPr lang="en-US"/>
          </a:p>
        </p:txBody>
      </p:sp>
      <p:sp>
        <p:nvSpPr>
          <p:cNvPr id="5" name="Footer Placeholder 4">
            <a:extLst>
              <a:ext uri="{FF2B5EF4-FFF2-40B4-BE49-F238E27FC236}">
                <a16:creationId xmlns:a16="http://schemas.microsoft.com/office/drawing/2014/main" id="{3A37DE89-A650-C84C-B536-1659707E3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DC287-37C1-EB4F-8279-80B05A79CB2C}"/>
              </a:ext>
            </a:extLst>
          </p:cNvPr>
          <p:cNvSpPr>
            <a:spLocks noGrp="1"/>
          </p:cNvSpPr>
          <p:nvPr>
            <p:ph type="sldNum" sz="quarter" idx="12"/>
          </p:nvPr>
        </p:nvSpPr>
        <p:spPr/>
        <p:txBody>
          <a:bodyPr/>
          <a:lstStyle/>
          <a:p>
            <a:fld id="{7E09BD90-32FF-C24E-ABC8-52B4FEA24C44}" type="slidenum">
              <a:rPr lang="en-US" smtClean="0"/>
              <a:t>‹#›</a:t>
            </a:fld>
            <a:endParaRPr lang="en-US"/>
          </a:p>
        </p:txBody>
      </p:sp>
    </p:spTree>
    <p:extLst>
      <p:ext uri="{BB962C8B-B14F-4D97-AF65-F5344CB8AC3E}">
        <p14:creationId xmlns:p14="http://schemas.microsoft.com/office/powerpoint/2010/main" val="407976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0C01-0E1C-3943-AA1D-61B6AB97A9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357D37-FA69-5D4C-9DDD-46ED939D4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5FC232-7C0E-F54C-9C60-ADAFA866748D}"/>
              </a:ext>
            </a:extLst>
          </p:cNvPr>
          <p:cNvSpPr>
            <a:spLocks noGrp="1"/>
          </p:cNvSpPr>
          <p:nvPr>
            <p:ph type="dt" sz="half" idx="10"/>
          </p:nvPr>
        </p:nvSpPr>
        <p:spPr/>
        <p:txBody>
          <a:bodyPr/>
          <a:lstStyle/>
          <a:p>
            <a:fld id="{173509D6-75B5-AA46-B60C-2A14BC8F55F5}" type="datetimeFigureOut">
              <a:rPr lang="en-US" smtClean="0"/>
              <a:t>6/8/18</a:t>
            </a:fld>
            <a:endParaRPr lang="en-US"/>
          </a:p>
        </p:txBody>
      </p:sp>
      <p:sp>
        <p:nvSpPr>
          <p:cNvPr id="5" name="Footer Placeholder 4">
            <a:extLst>
              <a:ext uri="{FF2B5EF4-FFF2-40B4-BE49-F238E27FC236}">
                <a16:creationId xmlns:a16="http://schemas.microsoft.com/office/drawing/2014/main" id="{57E61B52-DB6B-A14B-A0DA-095A88954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2BF2A-93AA-6E44-A616-062CE5A27A4E}"/>
              </a:ext>
            </a:extLst>
          </p:cNvPr>
          <p:cNvSpPr>
            <a:spLocks noGrp="1"/>
          </p:cNvSpPr>
          <p:nvPr>
            <p:ph type="sldNum" sz="quarter" idx="12"/>
          </p:nvPr>
        </p:nvSpPr>
        <p:spPr/>
        <p:txBody>
          <a:bodyPr/>
          <a:lstStyle/>
          <a:p>
            <a:fld id="{7E09BD90-32FF-C24E-ABC8-52B4FEA24C44}" type="slidenum">
              <a:rPr lang="en-US" smtClean="0"/>
              <a:t>‹#›</a:t>
            </a:fld>
            <a:endParaRPr lang="en-US"/>
          </a:p>
        </p:txBody>
      </p:sp>
    </p:spTree>
    <p:extLst>
      <p:ext uri="{BB962C8B-B14F-4D97-AF65-F5344CB8AC3E}">
        <p14:creationId xmlns:p14="http://schemas.microsoft.com/office/powerpoint/2010/main" val="411234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F266-A884-7941-BD19-6B210B7E5FA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A43D38A-FBF4-6242-817A-9B7BA160CBB9}"/>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D0AF29-87E5-7241-A710-D5C2146999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3D4D70-96D5-174C-93E0-08F434E8BDB8}"/>
              </a:ext>
            </a:extLst>
          </p:cNvPr>
          <p:cNvSpPr>
            <a:spLocks noGrp="1"/>
          </p:cNvSpPr>
          <p:nvPr>
            <p:ph type="dt" sz="half" idx="10"/>
          </p:nvPr>
        </p:nvSpPr>
        <p:spPr/>
        <p:txBody>
          <a:bodyPr/>
          <a:lstStyle/>
          <a:p>
            <a:fld id="{173509D6-75B5-AA46-B60C-2A14BC8F55F5}" type="datetimeFigureOut">
              <a:rPr lang="en-US" smtClean="0"/>
              <a:t>6/8/18</a:t>
            </a:fld>
            <a:endParaRPr lang="en-US"/>
          </a:p>
        </p:txBody>
      </p:sp>
      <p:sp>
        <p:nvSpPr>
          <p:cNvPr id="6" name="Footer Placeholder 5">
            <a:extLst>
              <a:ext uri="{FF2B5EF4-FFF2-40B4-BE49-F238E27FC236}">
                <a16:creationId xmlns:a16="http://schemas.microsoft.com/office/drawing/2014/main" id="{59AC2BD3-F003-EE4D-B0F1-441CB8C17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EDB3A-B7B5-944E-82EA-0AE284F3FE9C}"/>
              </a:ext>
            </a:extLst>
          </p:cNvPr>
          <p:cNvSpPr>
            <a:spLocks noGrp="1"/>
          </p:cNvSpPr>
          <p:nvPr>
            <p:ph type="sldNum" sz="quarter" idx="12"/>
          </p:nvPr>
        </p:nvSpPr>
        <p:spPr/>
        <p:txBody>
          <a:bodyPr/>
          <a:lstStyle/>
          <a:p>
            <a:fld id="{7E09BD90-32FF-C24E-ABC8-52B4FEA24C44}" type="slidenum">
              <a:rPr lang="en-US" smtClean="0"/>
              <a:t>‹#›</a:t>
            </a:fld>
            <a:endParaRPr lang="en-US"/>
          </a:p>
        </p:txBody>
      </p:sp>
    </p:spTree>
    <p:extLst>
      <p:ext uri="{BB962C8B-B14F-4D97-AF65-F5344CB8AC3E}">
        <p14:creationId xmlns:p14="http://schemas.microsoft.com/office/powerpoint/2010/main" val="51498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FE5C-35CB-1649-841E-E8EDDB9F04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DFDA51-C671-464D-83C0-CC25F92B4B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7C1099-FFC7-0247-B8AC-EA49879559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5FC976-EEA1-4A4B-BA57-F9204A791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F0DF81-2486-3D4A-9B14-7D9EF3C393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901D0E-8C4A-3447-AE71-8C9156A7C971}"/>
              </a:ext>
            </a:extLst>
          </p:cNvPr>
          <p:cNvSpPr>
            <a:spLocks noGrp="1"/>
          </p:cNvSpPr>
          <p:nvPr>
            <p:ph type="dt" sz="half" idx="10"/>
          </p:nvPr>
        </p:nvSpPr>
        <p:spPr/>
        <p:txBody>
          <a:bodyPr/>
          <a:lstStyle/>
          <a:p>
            <a:fld id="{173509D6-75B5-AA46-B60C-2A14BC8F55F5}" type="datetimeFigureOut">
              <a:rPr lang="en-US" smtClean="0"/>
              <a:t>6/8/18</a:t>
            </a:fld>
            <a:endParaRPr lang="en-US"/>
          </a:p>
        </p:txBody>
      </p:sp>
      <p:sp>
        <p:nvSpPr>
          <p:cNvPr id="8" name="Footer Placeholder 7">
            <a:extLst>
              <a:ext uri="{FF2B5EF4-FFF2-40B4-BE49-F238E27FC236}">
                <a16:creationId xmlns:a16="http://schemas.microsoft.com/office/drawing/2014/main" id="{8741E6D8-D641-4B46-B223-E6EC10BE25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1FCBC3-F319-024E-A930-EB35CC6C108D}"/>
              </a:ext>
            </a:extLst>
          </p:cNvPr>
          <p:cNvSpPr>
            <a:spLocks noGrp="1"/>
          </p:cNvSpPr>
          <p:nvPr>
            <p:ph type="sldNum" sz="quarter" idx="12"/>
          </p:nvPr>
        </p:nvSpPr>
        <p:spPr/>
        <p:txBody>
          <a:bodyPr/>
          <a:lstStyle/>
          <a:p>
            <a:fld id="{7E09BD90-32FF-C24E-ABC8-52B4FEA24C44}" type="slidenum">
              <a:rPr lang="en-US" smtClean="0"/>
              <a:t>‹#›</a:t>
            </a:fld>
            <a:endParaRPr lang="en-US"/>
          </a:p>
        </p:txBody>
      </p:sp>
    </p:spTree>
    <p:extLst>
      <p:ext uri="{BB962C8B-B14F-4D97-AF65-F5344CB8AC3E}">
        <p14:creationId xmlns:p14="http://schemas.microsoft.com/office/powerpoint/2010/main" val="913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09DB-E408-604B-B92B-4AD73BDB2E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12D242-51EC-6A4D-AE27-DE47AB13F588}"/>
              </a:ext>
            </a:extLst>
          </p:cNvPr>
          <p:cNvSpPr>
            <a:spLocks noGrp="1"/>
          </p:cNvSpPr>
          <p:nvPr>
            <p:ph type="dt" sz="half" idx="10"/>
          </p:nvPr>
        </p:nvSpPr>
        <p:spPr/>
        <p:txBody>
          <a:bodyPr/>
          <a:lstStyle/>
          <a:p>
            <a:fld id="{173509D6-75B5-AA46-B60C-2A14BC8F55F5}" type="datetimeFigureOut">
              <a:rPr lang="en-US" smtClean="0"/>
              <a:t>6/8/18</a:t>
            </a:fld>
            <a:endParaRPr lang="en-US"/>
          </a:p>
        </p:txBody>
      </p:sp>
      <p:sp>
        <p:nvSpPr>
          <p:cNvPr id="4" name="Footer Placeholder 3">
            <a:extLst>
              <a:ext uri="{FF2B5EF4-FFF2-40B4-BE49-F238E27FC236}">
                <a16:creationId xmlns:a16="http://schemas.microsoft.com/office/drawing/2014/main" id="{5F5322B8-5125-F648-88FF-DB476156EC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4D57B0-A252-2041-BEFE-399F21039F10}"/>
              </a:ext>
            </a:extLst>
          </p:cNvPr>
          <p:cNvSpPr>
            <a:spLocks noGrp="1"/>
          </p:cNvSpPr>
          <p:nvPr>
            <p:ph type="sldNum" sz="quarter" idx="12"/>
          </p:nvPr>
        </p:nvSpPr>
        <p:spPr/>
        <p:txBody>
          <a:bodyPr/>
          <a:lstStyle/>
          <a:p>
            <a:fld id="{7E09BD90-32FF-C24E-ABC8-52B4FEA24C44}" type="slidenum">
              <a:rPr lang="en-US" smtClean="0"/>
              <a:t>‹#›</a:t>
            </a:fld>
            <a:endParaRPr lang="en-US"/>
          </a:p>
        </p:txBody>
      </p:sp>
    </p:spTree>
    <p:extLst>
      <p:ext uri="{BB962C8B-B14F-4D97-AF65-F5344CB8AC3E}">
        <p14:creationId xmlns:p14="http://schemas.microsoft.com/office/powerpoint/2010/main" val="139740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FAD6B2-5A9D-8B4B-A436-0AF5620B16DC}"/>
              </a:ext>
            </a:extLst>
          </p:cNvPr>
          <p:cNvSpPr>
            <a:spLocks noGrp="1"/>
          </p:cNvSpPr>
          <p:nvPr>
            <p:ph type="dt" sz="half" idx="10"/>
          </p:nvPr>
        </p:nvSpPr>
        <p:spPr/>
        <p:txBody>
          <a:bodyPr/>
          <a:lstStyle/>
          <a:p>
            <a:fld id="{173509D6-75B5-AA46-B60C-2A14BC8F55F5}" type="datetimeFigureOut">
              <a:rPr lang="en-US" smtClean="0"/>
              <a:t>6/8/18</a:t>
            </a:fld>
            <a:endParaRPr lang="en-US"/>
          </a:p>
        </p:txBody>
      </p:sp>
      <p:sp>
        <p:nvSpPr>
          <p:cNvPr id="3" name="Footer Placeholder 2">
            <a:extLst>
              <a:ext uri="{FF2B5EF4-FFF2-40B4-BE49-F238E27FC236}">
                <a16:creationId xmlns:a16="http://schemas.microsoft.com/office/drawing/2014/main" id="{4DD9263B-227D-AC4D-B2D9-AFE7611AE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3CDD9-DA21-BC43-8B51-0AEB222F74F1}"/>
              </a:ext>
            </a:extLst>
          </p:cNvPr>
          <p:cNvSpPr>
            <a:spLocks noGrp="1"/>
          </p:cNvSpPr>
          <p:nvPr>
            <p:ph type="sldNum" sz="quarter" idx="12"/>
          </p:nvPr>
        </p:nvSpPr>
        <p:spPr/>
        <p:txBody>
          <a:bodyPr/>
          <a:lstStyle/>
          <a:p>
            <a:fld id="{7E09BD90-32FF-C24E-ABC8-52B4FEA24C44}" type="slidenum">
              <a:rPr lang="en-US" smtClean="0"/>
              <a:t>‹#›</a:t>
            </a:fld>
            <a:endParaRPr lang="en-US"/>
          </a:p>
        </p:txBody>
      </p:sp>
    </p:spTree>
    <p:extLst>
      <p:ext uri="{BB962C8B-B14F-4D97-AF65-F5344CB8AC3E}">
        <p14:creationId xmlns:p14="http://schemas.microsoft.com/office/powerpoint/2010/main" val="202998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BC6F5-1436-0345-91B9-ADC686927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54DDF2-6EC6-0545-B19D-CCB987F40B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1C2159-74D1-F94B-B039-DD2AFFE2C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22BF04-E52A-6049-8278-A7848F8911F6}"/>
              </a:ext>
            </a:extLst>
          </p:cNvPr>
          <p:cNvSpPr>
            <a:spLocks noGrp="1"/>
          </p:cNvSpPr>
          <p:nvPr>
            <p:ph type="dt" sz="half" idx="10"/>
          </p:nvPr>
        </p:nvSpPr>
        <p:spPr/>
        <p:txBody>
          <a:bodyPr/>
          <a:lstStyle/>
          <a:p>
            <a:fld id="{173509D6-75B5-AA46-B60C-2A14BC8F55F5}" type="datetimeFigureOut">
              <a:rPr lang="en-US" smtClean="0"/>
              <a:t>6/8/18</a:t>
            </a:fld>
            <a:endParaRPr lang="en-US"/>
          </a:p>
        </p:txBody>
      </p:sp>
      <p:sp>
        <p:nvSpPr>
          <p:cNvPr id="6" name="Footer Placeholder 5">
            <a:extLst>
              <a:ext uri="{FF2B5EF4-FFF2-40B4-BE49-F238E27FC236}">
                <a16:creationId xmlns:a16="http://schemas.microsoft.com/office/drawing/2014/main" id="{E76D56B6-4EFA-C74C-9CF2-8BC7AD19B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E9158-C3E9-E44B-B68C-5E1B81DAFAF6}"/>
              </a:ext>
            </a:extLst>
          </p:cNvPr>
          <p:cNvSpPr>
            <a:spLocks noGrp="1"/>
          </p:cNvSpPr>
          <p:nvPr>
            <p:ph type="sldNum" sz="quarter" idx="12"/>
          </p:nvPr>
        </p:nvSpPr>
        <p:spPr/>
        <p:txBody>
          <a:bodyPr/>
          <a:lstStyle/>
          <a:p>
            <a:fld id="{7E09BD90-32FF-C24E-ABC8-52B4FEA24C44}" type="slidenum">
              <a:rPr lang="en-US" smtClean="0"/>
              <a:t>‹#›</a:t>
            </a:fld>
            <a:endParaRPr lang="en-US"/>
          </a:p>
        </p:txBody>
      </p:sp>
    </p:spTree>
    <p:extLst>
      <p:ext uri="{BB962C8B-B14F-4D97-AF65-F5344CB8AC3E}">
        <p14:creationId xmlns:p14="http://schemas.microsoft.com/office/powerpoint/2010/main" val="86390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A4E0-1290-024C-AADA-44A5099DFB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D216B5-7C57-064F-AFA6-4ED97A4BB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F81F1F-9C1C-AE45-80CA-49D0698B6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34E6FF-AB04-7141-9705-D33491A404D4}"/>
              </a:ext>
            </a:extLst>
          </p:cNvPr>
          <p:cNvSpPr>
            <a:spLocks noGrp="1"/>
          </p:cNvSpPr>
          <p:nvPr>
            <p:ph type="dt" sz="half" idx="10"/>
          </p:nvPr>
        </p:nvSpPr>
        <p:spPr/>
        <p:txBody>
          <a:bodyPr/>
          <a:lstStyle/>
          <a:p>
            <a:fld id="{173509D6-75B5-AA46-B60C-2A14BC8F55F5}" type="datetimeFigureOut">
              <a:rPr lang="en-US" smtClean="0"/>
              <a:t>6/8/18</a:t>
            </a:fld>
            <a:endParaRPr lang="en-US"/>
          </a:p>
        </p:txBody>
      </p:sp>
      <p:sp>
        <p:nvSpPr>
          <p:cNvPr id="6" name="Footer Placeholder 5">
            <a:extLst>
              <a:ext uri="{FF2B5EF4-FFF2-40B4-BE49-F238E27FC236}">
                <a16:creationId xmlns:a16="http://schemas.microsoft.com/office/drawing/2014/main" id="{DCC637CC-A9A0-AB4C-A58C-304A8DD0E6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857AD-503E-334C-8527-7CAFE12B4DE3}"/>
              </a:ext>
            </a:extLst>
          </p:cNvPr>
          <p:cNvSpPr>
            <a:spLocks noGrp="1"/>
          </p:cNvSpPr>
          <p:nvPr>
            <p:ph type="sldNum" sz="quarter" idx="12"/>
          </p:nvPr>
        </p:nvSpPr>
        <p:spPr/>
        <p:txBody>
          <a:bodyPr/>
          <a:lstStyle/>
          <a:p>
            <a:fld id="{7E09BD90-32FF-C24E-ABC8-52B4FEA24C44}" type="slidenum">
              <a:rPr lang="en-US" smtClean="0"/>
              <a:t>‹#›</a:t>
            </a:fld>
            <a:endParaRPr lang="en-US"/>
          </a:p>
        </p:txBody>
      </p:sp>
    </p:spTree>
    <p:extLst>
      <p:ext uri="{BB962C8B-B14F-4D97-AF65-F5344CB8AC3E}">
        <p14:creationId xmlns:p14="http://schemas.microsoft.com/office/powerpoint/2010/main" val="139441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C5F00-583B-2848-A5AC-572A4C8A6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389042-EEEC-6641-B0A4-4BA154AFE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7E1F0-5775-9244-B386-1DC1675C3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509D6-75B5-AA46-B60C-2A14BC8F55F5}" type="datetimeFigureOut">
              <a:rPr lang="en-US" smtClean="0"/>
              <a:t>6/8/18</a:t>
            </a:fld>
            <a:endParaRPr lang="en-US"/>
          </a:p>
        </p:txBody>
      </p:sp>
      <p:sp>
        <p:nvSpPr>
          <p:cNvPr id="5" name="Footer Placeholder 4">
            <a:extLst>
              <a:ext uri="{FF2B5EF4-FFF2-40B4-BE49-F238E27FC236}">
                <a16:creationId xmlns:a16="http://schemas.microsoft.com/office/drawing/2014/main" id="{8501F0E6-4342-2648-8679-D4699EF26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82E0A4-244A-1645-8806-F2EB39E4D0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9BD90-32FF-C24E-ABC8-52B4FEA24C44}" type="slidenum">
              <a:rPr lang="en-US" smtClean="0"/>
              <a:t>‹#›</a:t>
            </a:fld>
            <a:endParaRPr lang="en-US"/>
          </a:p>
        </p:txBody>
      </p:sp>
    </p:spTree>
    <p:extLst>
      <p:ext uri="{BB962C8B-B14F-4D97-AF65-F5344CB8AC3E}">
        <p14:creationId xmlns:p14="http://schemas.microsoft.com/office/powerpoint/2010/main" val="275212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tiff"/></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91C9-5A29-4B4A-A964-8883D06205C5}"/>
              </a:ext>
            </a:extLst>
          </p:cNvPr>
          <p:cNvSpPr>
            <a:spLocks noGrp="1"/>
          </p:cNvSpPr>
          <p:nvPr>
            <p:ph type="ctrTitle"/>
          </p:nvPr>
        </p:nvSpPr>
        <p:spPr>
          <a:xfrm>
            <a:off x="625033" y="1122363"/>
            <a:ext cx="11007524" cy="2387600"/>
          </a:xfrm>
        </p:spPr>
        <p:txBody>
          <a:bodyPr>
            <a:normAutofit/>
          </a:bodyPr>
          <a:lstStyle/>
          <a:p>
            <a:r>
              <a:rPr lang="en-US" sz="4800" dirty="0"/>
              <a:t>Promoting and presenting persuasively</a:t>
            </a:r>
          </a:p>
        </p:txBody>
      </p:sp>
      <p:sp>
        <p:nvSpPr>
          <p:cNvPr id="3" name="Subtitle 2">
            <a:extLst>
              <a:ext uri="{FF2B5EF4-FFF2-40B4-BE49-F238E27FC236}">
                <a16:creationId xmlns:a16="http://schemas.microsoft.com/office/drawing/2014/main" id="{FE660022-0547-EB42-81BF-42B1859C2FBD}"/>
              </a:ext>
            </a:extLst>
          </p:cNvPr>
          <p:cNvSpPr>
            <a:spLocks noGrp="1"/>
          </p:cNvSpPr>
          <p:nvPr>
            <p:ph type="subTitle" idx="1"/>
          </p:nvPr>
        </p:nvSpPr>
        <p:spPr/>
        <p:txBody>
          <a:bodyPr>
            <a:noAutofit/>
          </a:bodyPr>
          <a:lstStyle/>
          <a:p>
            <a:endParaRPr lang="en-US" sz="2800" dirty="0"/>
          </a:p>
          <a:p>
            <a:r>
              <a:rPr lang="en-US" sz="2800" dirty="0"/>
              <a:t>Melissa Canavan</a:t>
            </a:r>
          </a:p>
          <a:p>
            <a:r>
              <a:rPr lang="en-US" sz="2800" dirty="0"/>
              <a:t>Stephen Gaduzo</a:t>
            </a:r>
          </a:p>
        </p:txBody>
      </p:sp>
    </p:spTree>
    <p:extLst>
      <p:ext uri="{BB962C8B-B14F-4D97-AF65-F5344CB8AC3E}">
        <p14:creationId xmlns:p14="http://schemas.microsoft.com/office/powerpoint/2010/main" val="204733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8103" y="708694"/>
            <a:ext cx="866480" cy="369332"/>
          </a:xfrm>
          <a:prstGeom prst="rect">
            <a:avLst/>
          </a:prstGeom>
          <a:noFill/>
          <a:ln>
            <a:solidFill>
              <a:schemeClr val="tx1"/>
            </a:solidFill>
          </a:ln>
        </p:spPr>
        <p:txBody>
          <a:bodyPr wrap="square" rtlCol="0">
            <a:spAutoFit/>
          </a:bodyPr>
          <a:lstStyle/>
          <a:p>
            <a:r>
              <a:rPr lang="en-US" dirty="0"/>
              <a:t>SABA</a:t>
            </a:r>
          </a:p>
        </p:txBody>
      </p:sp>
      <p:sp>
        <p:nvSpPr>
          <p:cNvPr id="3" name="TextBox 2"/>
          <p:cNvSpPr txBox="1"/>
          <p:nvPr/>
        </p:nvSpPr>
        <p:spPr>
          <a:xfrm>
            <a:off x="2498104" y="1923067"/>
            <a:ext cx="821132" cy="369332"/>
          </a:xfrm>
          <a:prstGeom prst="rect">
            <a:avLst/>
          </a:prstGeom>
          <a:noFill/>
          <a:ln>
            <a:solidFill>
              <a:schemeClr val="tx1"/>
            </a:solidFill>
          </a:ln>
        </p:spPr>
        <p:txBody>
          <a:bodyPr wrap="square" rtlCol="0">
            <a:spAutoFit/>
          </a:bodyPr>
          <a:lstStyle/>
          <a:p>
            <a:r>
              <a:rPr lang="en-US" dirty="0"/>
              <a:t>LAMA</a:t>
            </a:r>
          </a:p>
        </p:txBody>
      </p:sp>
      <p:sp>
        <p:nvSpPr>
          <p:cNvPr id="4" name="TextBox 3"/>
          <p:cNvSpPr txBox="1"/>
          <p:nvPr/>
        </p:nvSpPr>
        <p:spPr>
          <a:xfrm>
            <a:off x="2498103" y="3176832"/>
            <a:ext cx="1593130" cy="369332"/>
          </a:xfrm>
          <a:prstGeom prst="rect">
            <a:avLst/>
          </a:prstGeom>
          <a:noFill/>
          <a:ln>
            <a:solidFill>
              <a:schemeClr val="tx1"/>
            </a:solidFill>
          </a:ln>
        </p:spPr>
        <p:txBody>
          <a:bodyPr wrap="square" rtlCol="0">
            <a:spAutoFit/>
          </a:bodyPr>
          <a:lstStyle/>
          <a:p>
            <a:r>
              <a:rPr lang="en-US" dirty="0"/>
              <a:t>LAMA/LABA</a:t>
            </a:r>
          </a:p>
        </p:txBody>
      </p:sp>
      <p:sp>
        <p:nvSpPr>
          <p:cNvPr id="5" name="TextBox 4"/>
          <p:cNvSpPr txBox="1"/>
          <p:nvPr/>
        </p:nvSpPr>
        <p:spPr>
          <a:xfrm>
            <a:off x="2498103" y="4392891"/>
            <a:ext cx="1952920" cy="369332"/>
          </a:xfrm>
          <a:prstGeom prst="rect">
            <a:avLst/>
          </a:prstGeom>
          <a:noFill/>
          <a:ln>
            <a:solidFill>
              <a:schemeClr val="tx1"/>
            </a:solidFill>
          </a:ln>
        </p:spPr>
        <p:txBody>
          <a:bodyPr wrap="square" rtlCol="0">
            <a:spAutoFit/>
          </a:bodyPr>
          <a:lstStyle/>
          <a:p>
            <a:r>
              <a:rPr lang="en-US" dirty="0"/>
              <a:t>ICS/LAMA/LABA</a:t>
            </a:r>
          </a:p>
        </p:txBody>
      </p:sp>
      <p:sp>
        <p:nvSpPr>
          <p:cNvPr id="6" name="TextBox 5"/>
          <p:cNvSpPr txBox="1"/>
          <p:nvPr/>
        </p:nvSpPr>
        <p:spPr>
          <a:xfrm>
            <a:off x="5995446" y="1923067"/>
            <a:ext cx="1250305" cy="369332"/>
          </a:xfrm>
          <a:prstGeom prst="rect">
            <a:avLst/>
          </a:prstGeom>
          <a:noFill/>
          <a:ln>
            <a:solidFill>
              <a:schemeClr val="tx1"/>
            </a:solidFill>
          </a:ln>
        </p:spPr>
        <p:txBody>
          <a:bodyPr wrap="square" rtlCol="0">
            <a:spAutoFit/>
          </a:bodyPr>
          <a:lstStyle/>
          <a:p>
            <a:r>
              <a:rPr lang="en-US" dirty="0"/>
              <a:t>ICS/LABA</a:t>
            </a:r>
          </a:p>
        </p:txBody>
      </p:sp>
      <p:cxnSp>
        <p:nvCxnSpPr>
          <p:cNvPr id="8" name="Straight Arrow Connector 7"/>
          <p:cNvCxnSpPr/>
          <p:nvPr/>
        </p:nvCxnSpPr>
        <p:spPr>
          <a:xfrm>
            <a:off x="2908670" y="1187777"/>
            <a:ext cx="0" cy="6221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08670" y="2441542"/>
            <a:ext cx="0" cy="6127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08670" y="3685880"/>
            <a:ext cx="0" cy="5279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588" y="980388"/>
            <a:ext cx="226243" cy="97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91233" y="1138958"/>
            <a:ext cx="226243" cy="97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51023" y="1306953"/>
            <a:ext cx="226243" cy="97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46948" y="1495242"/>
            <a:ext cx="226243" cy="97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33448" y="1658524"/>
            <a:ext cx="226243" cy="97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628803" y="1809946"/>
            <a:ext cx="272376" cy="1131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98103" y="5608950"/>
            <a:ext cx="3796232" cy="461665"/>
          </a:xfrm>
          <a:prstGeom prst="rect">
            <a:avLst/>
          </a:prstGeom>
          <a:noFill/>
        </p:spPr>
        <p:txBody>
          <a:bodyPr wrap="none" rtlCol="0">
            <a:spAutoFit/>
          </a:bodyPr>
          <a:lstStyle/>
          <a:p>
            <a:r>
              <a:rPr lang="en-US" sz="2400" dirty="0">
                <a:latin typeface="Arial" charset="0"/>
                <a:ea typeface="Arial" charset="0"/>
                <a:cs typeface="Arial" charset="0"/>
              </a:rPr>
              <a:t>My very simplified version!</a:t>
            </a:r>
          </a:p>
        </p:txBody>
      </p:sp>
      <p:sp>
        <p:nvSpPr>
          <p:cNvPr id="30" name="TextBox 29"/>
          <p:cNvSpPr txBox="1"/>
          <p:nvPr/>
        </p:nvSpPr>
        <p:spPr>
          <a:xfrm>
            <a:off x="1941922" y="1306953"/>
            <a:ext cx="389850" cy="369332"/>
          </a:xfrm>
          <a:prstGeom prst="rect">
            <a:avLst/>
          </a:prstGeom>
          <a:noFill/>
        </p:spPr>
        <p:txBody>
          <a:bodyPr wrap="none" rtlCol="0">
            <a:spAutoFit/>
          </a:bodyPr>
          <a:lstStyle/>
          <a:p>
            <a:r>
              <a:rPr lang="en-US" dirty="0" err="1"/>
              <a:t>Sx</a:t>
            </a:r>
            <a:endParaRPr lang="en-US" dirty="0"/>
          </a:p>
        </p:txBody>
      </p:sp>
      <p:sp>
        <p:nvSpPr>
          <p:cNvPr id="31" name="TextBox 30"/>
          <p:cNvSpPr txBox="1"/>
          <p:nvPr/>
        </p:nvSpPr>
        <p:spPr>
          <a:xfrm>
            <a:off x="1941922" y="2536998"/>
            <a:ext cx="389850" cy="369332"/>
          </a:xfrm>
          <a:prstGeom prst="rect">
            <a:avLst/>
          </a:prstGeom>
          <a:noFill/>
        </p:spPr>
        <p:txBody>
          <a:bodyPr wrap="none" rtlCol="0">
            <a:spAutoFit/>
          </a:bodyPr>
          <a:lstStyle/>
          <a:p>
            <a:r>
              <a:rPr lang="en-US" dirty="0" err="1"/>
              <a:t>Sx</a:t>
            </a:r>
            <a:endParaRPr lang="en-US" dirty="0"/>
          </a:p>
        </p:txBody>
      </p:sp>
      <p:sp>
        <p:nvSpPr>
          <p:cNvPr id="33" name="TextBox 32"/>
          <p:cNvSpPr txBox="1"/>
          <p:nvPr/>
        </p:nvSpPr>
        <p:spPr>
          <a:xfrm>
            <a:off x="4846948" y="896044"/>
            <a:ext cx="3827010" cy="369332"/>
          </a:xfrm>
          <a:prstGeom prst="rect">
            <a:avLst/>
          </a:prstGeom>
          <a:noFill/>
        </p:spPr>
        <p:txBody>
          <a:bodyPr wrap="none" rtlCol="0">
            <a:spAutoFit/>
          </a:bodyPr>
          <a:lstStyle/>
          <a:p>
            <a:r>
              <a:rPr lang="en-US" dirty="0"/>
              <a:t>Poor lung function AND frequent </a:t>
            </a:r>
            <a:r>
              <a:rPr lang="en-US" dirty="0" err="1"/>
              <a:t>exacs</a:t>
            </a:r>
            <a:endParaRPr lang="en-US" dirty="0"/>
          </a:p>
        </p:txBody>
      </p:sp>
      <p:cxnSp>
        <p:nvCxnSpPr>
          <p:cNvPr id="25" name="Straight Arrow Connector 24"/>
          <p:cNvCxnSpPr/>
          <p:nvPr/>
        </p:nvCxnSpPr>
        <p:spPr>
          <a:xfrm flipH="1">
            <a:off x="4194928" y="2441542"/>
            <a:ext cx="2224727" cy="17722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59691" y="3501214"/>
            <a:ext cx="389850" cy="369332"/>
          </a:xfrm>
          <a:prstGeom prst="rect">
            <a:avLst/>
          </a:prstGeom>
          <a:noFill/>
        </p:spPr>
        <p:txBody>
          <a:bodyPr wrap="none" rtlCol="0">
            <a:spAutoFit/>
          </a:bodyPr>
          <a:lstStyle/>
          <a:p>
            <a:r>
              <a:rPr lang="en-US"/>
              <a:t>Sx</a:t>
            </a:r>
            <a:endParaRPr lang="en-US" dirty="0"/>
          </a:p>
        </p:txBody>
      </p:sp>
    </p:spTree>
    <p:extLst>
      <p:ext uri="{BB962C8B-B14F-4D97-AF65-F5344CB8AC3E}">
        <p14:creationId xmlns:p14="http://schemas.microsoft.com/office/powerpoint/2010/main" val="197686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 canavan\Desktop\less_is_more_v2_by_gaw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43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Content Placeholder 5"/>
          <p:cNvSpPr>
            <a:spLocks noGrp="1"/>
          </p:cNvSpPr>
          <p:nvPr>
            <p:ph idx="1"/>
          </p:nvPr>
        </p:nvSpPr>
        <p:spPr/>
        <p:txBody>
          <a:bodyPr>
            <a:normAutofit/>
          </a:bodyPr>
          <a:lstStyle/>
          <a:p>
            <a:pPr marL="0" indent="0">
              <a:buNone/>
            </a:pPr>
            <a:r>
              <a:rPr lang="en-GB" sz="9600" dirty="0"/>
              <a:t>Be 	</a:t>
            </a:r>
            <a:r>
              <a:rPr lang="en-GB" sz="9600" dirty="0">
                <a:solidFill>
                  <a:srgbClr val="FFFF00"/>
                </a:solidFill>
              </a:rPr>
              <a:t>careful</a:t>
            </a:r>
            <a:r>
              <a:rPr lang="en-GB" sz="9600" dirty="0"/>
              <a:t> 	</a:t>
            </a:r>
            <a:r>
              <a:rPr lang="en-GB" sz="9600" dirty="0">
                <a:solidFill>
                  <a:schemeClr val="accent2"/>
                </a:solidFill>
              </a:rPr>
              <a:t>with</a:t>
            </a:r>
            <a:r>
              <a:rPr lang="en-GB" sz="9600" dirty="0"/>
              <a:t> </a:t>
            </a:r>
          </a:p>
          <a:p>
            <a:pPr marL="0" indent="0">
              <a:buNone/>
            </a:pPr>
            <a:r>
              <a:rPr lang="en-GB" sz="9600" dirty="0">
                <a:solidFill>
                  <a:srgbClr val="00B050"/>
                </a:solidFill>
              </a:rPr>
              <a:t>	your</a:t>
            </a:r>
            <a:r>
              <a:rPr lang="en-GB" sz="9600" dirty="0"/>
              <a:t> </a:t>
            </a:r>
            <a:r>
              <a:rPr lang="en-GB" sz="9600" dirty="0">
                <a:solidFill>
                  <a:srgbClr val="C00000"/>
                </a:solidFill>
              </a:rPr>
              <a:t>colours</a:t>
            </a:r>
            <a:r>
              <a:rPr lang="en-GB" sz="9600" dirty="0"/>
              <a:t> </a:t>
            </a:r>
          </a:p>
        </p:txBody>
      </p:sp>
    </p:spTree>
    <p:extLst>
      <p:ext uri="{BB962C8B-B14F-4D97-AF65-F5344CB8AC3E}">
        <p14:creationId xmlns:p14="http://schemas.microsoft.com/office/powerpoint/2010/main" val="204344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0C7A-9C4D-224A-8B9E-1A74ED1B3771}"/>
              </a:ext>
            </a:extLst>
          </p:cNvPr>
          <p:cNvSpPr>
            <a:spLocks noGrp="1"/>
          </p:cNvSpPr>
          <p:nvPr>
            <p:ph type="title"/>
          </p:nvPr>
        </p:nvSpPr>
        <p:spPr/>
        <p:txBody>
          <a:bodyPr/>
          <a:lstStyle/>
          <a:p>
            <a:r>
              <a:rPr lang="en-US" dirty="0"/>
              <a:t>Be prepared</a:t>
            </a:r>
          </a:p>
        </p:txBody>
      </p:sp>
      <p:sp>
        <p:nvSpPr>
          <p:cNvPr id="3" name="Content Placeholder 2">
            <a:extLst>
              <a:ext uri="{FF2B5EF4-FFF2-40B4-BE49-F238E27FC236}">
                <a16:creationId xmlns:a16="http://schemas.microsoft.com/office/drawing/2014/main" id="{CE606C41-E31F-B840-947D-DBA67747CD72}"/>
              </a:ext>
            </a:extLst>
          </p:cNvPr>
          <p:cNvSpPr>
            <a:spLocks noGrp="1"/>
          </p:cNvSpPr>
          <p:nvPr>
            <p:ph sz="half" idx="1"/>
          </p:nvPr>
        </p:nvSpPr>
        <p:spPr/>
        <p:txBody>
          <a:bodyPr>
            <a:normAutofit lnSpcReduction="10000"/>
          </a:bodyPr>
          <a:lstStyle/>
          <a:p>
            <a:r>
              <a:rPr lang="en-US" dirty="0"/>
              <a:t>PPPPPP</a:t>
            </a:r>
          </a:p>
          <a:p>
            <a:pPr marL="0" indent="0">
              <a:buNone/>
            </a:pPr>
            <a:endParaRPr lang="en-US" dirty="0"/>
          </a:p>
          <a:p>
            <a:r>
              <a:rPr lang="en-US" dirty="0"/>
              <a:t>Fail to prepare, prepare to fail</a:t>
            </a:r>
          </a:p>
          <a:p>
            <a:endParaRPr lang="en-US" dirty="0"/>
          </a:p>
          <a:p>
            <a:r>
              <a:rPr lang="en-US" dirty="0"/>
              <a:t>Could be the difference between knowing your shit and knowing you’re shit</a:t>
            </a:r>
          </a:p>
          <a:p>
            <a:endParaRPr lang="en-US" dirty="0"/>
          </a:p>
          <a:p>
            <a:r>
              <a:rPr lang="en-US" dirty="0"/>
              <a:t>Rehearse obsessively vs “winging it”</a:t>
            </a:r>
          </a:p>
          <a:p>
            <a:endParaRPr lang="en-US" dirty="0"/>
          </a:p>
          <a:p>
            <a:endParaRPr lang="en-US" dirty="0"/>
          </a:p>
        </p:txBody>
      </p:sp>
      <p:pic>
        <p:nvPicPr>
          <p:cNvPr id="5" name="Picture 4">
            <a:extLst>
              <a:ext uri="{FF2B5EF4-FFF2-40B4-BE49-F238E27FC236}">
                <a16:creationId xmlns:a16="http://schemas.microsoft.com/office/drawing/2014/main" id="{98C84395-0662-5740-8042-C673ED24813C}"/>
              </a:ext>
            </a:extLst>
          </p:cNvPr>
          <p:cNvPicPr>
            <a:picLocks noChangeAspect="1"/>
          </p:cNvPicPr>
          <p:nvPr/>
        </p:nvPicPr>
        <p:blipFill>
          <a:blip r:embed="rId2"/>
          <a:stretch>
            <a:fillRect/>
          </a:stretch>
        </p:blipFill>
        <p:spPr>
          <a:xfrm>
            <a:off x="7406640" y="2089404"/>
            <a:ext cx="2743200" cy="2971800"/>
          </a:xfrm>
          <a:prstGeom prst="rect">
            <a:avLst/>
          </a:prstGeom>
          <a:ln>
            <a:solidFill>
              <a:schemeClr val="tx1"/>
            </a:solidFill>
          </a:ln>
        </p:spPr>
      </p:pic>
    </p:spTree>
    <p:extLst>
      <p:ext uri="{BB962C8B-B14F-4D97-AF65-F5344CB8AC3E}">
        <p14:creationId xmlns:p14="http://schemas.microsoft.com/office/powerpoint/2010/main" val="289349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FC37-4FD9-A449-AE0B-0BE6E562A170}"/>
              </a:ext>
            </a:extLst>
          </p:cNvPr>
          <p:cNvSpPr>
            <a:spLocks noGrp="1"/>
          </p:cNvSpPr>
          <p:nvPr>
            <p:ph type="title"/>
          </p:nvPr>
        </p:nvSpPr>
        <p:spPr/>
        <p:txBody>
          <a:bodyPr/>
          <a:lstStyle/>
          <a:p>
            <a:r>
              <a:rPr lang="en-US" dirty="0"/>
              <a:t>Prepare</a:t>
            </a:r>
          </a:p>
        </p:txBody>
      </p:sp>
      <p:sp>
        <p:nvSpPr>
          <p:cNvPr id="4" name="Content Placeholder 3">
            <a:extLst>
              <a:ext uri="{FF2B5EF4-FFF2-40B4-BE49-F238E27FC236}">
                <a16:creationId xmlns:a16="http://schemas.microsoft.com/office/drawing/2014/main" id="{9EA3A630-3DFF-404E-896E-FFD3D932FDAA}"/>
              </a:ext>
            </a:extLst>
          </p:cNvPr>
          <p:cNvSpPr>
            <a:spLocks noGrp="1"/>
          </p:cNvSpPr>
          <p:nvPr>
            <p:ph sz="half" idx="1"/>
          </p:nvPr>
        </p:nvSpPr>
        <p:spPr/>
        <p:txBody>
          <a:bodyPr/>
          <a:lstStyle/>
          <a:p>
            <a:pPr marL="0" indent="0" algn="ctr">
              <a:buNone/>
            </a:pPr>
            <a:endParaRPr lang="en-GB" dirty="0"/>
          </a:p>
          <a:p>
            <a:pPr marL="0" indent="0">
              <a:buNone/>
            </a:pPr>
            <a:r>
              <a:rPr lang="en-GB" dirty="0"/>
              <a:t>“If I am to speak ten minutes, I need a week for preparation; if fifteen minutes, three days; if half an hour, two days; if an hour, I am ready now.”</a:t>
            </a:r>
          </a:p>
          <a:p>
            <a:pPr marL="0" indent="0" algn="ctr">
              <a:buNone/>
            </a:pPr>
            <a:endParaRPr lang="en-GB" dirty="0"/>
          </a:p>
          <a:p>
            <a:pPr marL="0" indent="0" algn="r">
              <a:buNone/>
            </a:pPr>
            <a:r>
              <a:rPr lang="en-GB" sz="2400" dirty="0"/>
              <a:t>Woodrow Wilson</a:t>
            </a:r>
            <a:endParaRPr lang="en-US" sz="2400" dirty="0"/>
          </a:p>
        </p:txBody>
      </p:sp>
      <p:pic>
        <p:nvPicPr>
          <p:cNvPr id="7" name="Content Placeholder 6">
            <a:extLst>
              <a:ext uri="{FF2B5EF4-FFF2-40B4-BE49-F238E27FC236}">
                <a16:creationId xmlns:a16="http://schemas.microsoft.com/office/drawing/2014/main" id="{2A245C02-CAEA-6846-982E-6556A2170D91}"/>
              </a:ext>
            </a:extLst>
          </p:cNvPr>
          <p:cNvPicPr>
            <a:picLocks noGrp="1" noChangeAspect="1"/>
          </p:cNvPicPr>
          <p:nvPr>
            <p:ph sz="half" idx="2"/>
          </p:nvPr>
        </p:nvPicPr>
        <p:blipFill>
          <a:blip r:embed="rId2"/>
          <a:stretch>
            <a:fillRect/>
          </a:stretch>
        </p:blipFill>
        <p:spPr>
          <a:xfrm>
            <a:off x="7632700" y="2782094"/>
            <a:ext cx="2260600" cy="2438400"/>
          </a:xfrm>
          <a:ln>
            <a:solidFill>
              <a:schemeClr val="tx1"/>
            </a:solidFill>
          </a:ln>
        </p:spPr>
      </p:pic>
    </p:spTree>
    <p:extLst>
      <p:ext uri="{BB962C8B-B14F-4D97-AF65-F5344CB8AC3E}">
        <p14:creationId xmlns:p14="http://schemas.microsoft.com/office/powerpoint/2010/main" val="188541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4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628" y="1027031"/>
            <a:ext cx="5363158" cy="3553278"/>
          </a:xfrm>
          <a:prstGeom prst="rect">
            <a:avLst/>
          </a:prstGeom>
          <a:ln>
            <a:solidFill>
              <a:schemeClr val="tx1"/>
            </a:solidFill>
          </a:ln>
        </p:spPr>
      </p:pic>
      <p:sp>
        <p:nvSpPr>
          <p:cNvPr id="6" name="TextBox 5"/>
          <p:cNvSpPr txBox="1"/>
          <p:nvPr/>
        </p:nvSpPr>
        <p:spPr>
          <a:xfrm>
            <a:off x="1843277" y="5148591"/>
            <a:ext cx="8503860" cy="1200329"/>
          </a:xfrm>
          <a:prstGeom prst="rect">
            <a:avLst/>
          </a:prstGeom>
          <a:noFill/>
        </p:spPr>
        <p:txBody>
          <a:bodyPr wrap="square" rtlCol="0">
            <a:spAutoFit/>
          </a:bodyPr>
          <a:lstStyle/>
          <a:p>
            <a:pPr algn="ctr"/>
            <a:r>
              <a:rPr lang="en-GB" sz="3600" dirty="0">
                <a:cs typeface="Arial"/>
              </a:rPr>
              <a:t>“I started out with nothing, </a:t>
            </a:r>
          </a:p>
          <a:p>
            <a:pPr algn="ctr"/>
            <a:r>
              <a:rPr lang="en-GB" sz="3600" dirty="0">
                <a:cs typeface="Arial"/>
              </a:rPr>
              <a:t>and I’ve still got most of it left”</a:t>
            </a:r>
          </a:p>
        </p:txBody>
      </p:sp>
    </p:spTree>
    <p:extLst>
      <p:ext uri="{BB962C8B-B14F-4D97-AF65-F5344CB8AC3E}">
        <p14:creationId xmlns:p14="http://schemas.microsoft.com/office/powerpoint/2010/main" val="528078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CFA8AF-6385-1C41-ADDA-81AF94CA3867}"/>
              </a:ext>
            </a:extLst>
          </p:cNvPr>
          <p:cNvSpPr>
            <a:spLocks noGrp="1"/>
          </p:cNvSpPr>
          <p:nvPr>
            <p:ph type="title"/>
          </p:nvPr>
        </p:nvSpPr>
        <p:spPr/>
        <p:txBody>
          <a:bodyPr/>
          <a:lstStyle/>
          <a:p>
            <a:r>
              <a:rPr lang="en-US" dirty="0"/>
              <a:t>Be Yourself</a:t>
            </a:r>
          </a:p>
        </p:txBody>
      </p:sp>
      <p:pic>
        <p:nvPicPr>
          <p:cNvPr id="2" name="Content Placeholder 1">
            <a:extLst>
              <a:ext uri="{FF2B5EF4-FFF2-40B4-BE49-F238E27FC236}">
                <a16:creationId xmlns:a16="http://schemas.microsoft.com/office/drawing/2014/main" id="{3C4D356A-548F-C44E-8969-4E358415B6DD}"/>
              </a:ext>
            </a:extLst>
          </p:cNvPr>
          <p:cNvPicPr>
            <a:picLocks noGrp="1" noChangeAspect="1"/>
          </p:cNvPicPr>
          <p:nvPr>
            <p:ph idx="1"/>
          </p:nvPr>
        </p:nvPicPr>
        <p:blipFill>
          <a:blip r:embed="rId2"/>
          <a:stretch>
            <a:fillRect/>
          </a:stretch>
        </p:blipFill>
        <p:spPr>
          <a:xfrm>
            <a:off x="4629150" y="2287810"/>
            <a:ext cx="2933700" cy="2768600"/>
          </a:xfrm>
          <a:prstGeom prst="rect">
            <a:avLst/>
          </a:prstGeom>
        </p:spPr>
      </p:pic>
    </p:spTree>
    <p:extLst>
      <p:ext uri="{BB962C8B-B14F-4D97-AF65-F5344CB8AC3E}">
        <p14:creationId xmlns:p14="http://schemas.microsoft.com/office/powerpoint/2010/main" val="791829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CFA8AF-6385-1C41-ADDA-81AF94CA3867}"/>
              </a:ext>
            </a:extLst>
          </p:cNvPr>
          <p:cNvSpPr>
            <a:spLocks noGrp="1"/>
          </p:cNvSpPr>
          <p:nvPr>
            <p:ph type="title"/>
          </p:nvPr>
        </p:nvSpPr>
        <p:spPr/>
        <p:txBody>
          <a:bodyPr/>
          <a:lstStyle/>
          <a:p>
            <a:r>
              <a:rPr lang="en-US" dirty="0"/>
              <a:t>Be Yourself</a:t>
            </a:r>
          </a:p>
        </p:txBody>
      </p:sp>
      <p:sp>
        <p:nvSpPr>
          <p:cNvPr id="6" name="Content Placeholder 5">
            <a:extLst>
              <a:ext uri="{FF2B5EF4-FFF2-40B4-BE49-F238E27FC236}">
                <a16:creationId xmlns:a16="http://schemas.microsoft.com/office/drawing/2014/main" id="{C9580E45-DA6A-B346-999E-E80A3C737734}"/>
              </a:ext>
            </a:extLst>
          </p:cNvPr>
          <p:cNvSpPr>
            <a:spLocks noGrp="1"/>
          </p:cNvSpPr>
          <p:nvPr>
            <p:ph idx="1"/>
          </p:nvPr>
        </p:nvSpPr>
        <p:spPr/>
        <p:txBody>
          <a:bodyPr>
            <a:normAutofit/>
          </a:bodyPr>
          <a:lstStyle/>
          <a:p>
            <a:pPr marL="0" indent="0">
              <a:buNone/>
            </a:pPr>
            <a:r>
              <a:rPr lang="en-US" dirty="0"/>
              <a:t>(unless you can be Batman, in which case be Batman!)</a:t>
            </a:r>
          </a:p>
        </p:txBody>
      </p:sp>
      <p:pic>
        <p:nvPicPr>
          <p:cNvPr id="2" name="Picture 1">
            <a:extLst>
              <a:ext uri="{FF2B5EF4-FFF2-40B4-BE49-F238E27FC236}">
                <a16:creationId xmlns:a16="http://schemas.microsoft.com/office/drawing/2014/main" id="{2A0897FA-5C86-C04E-BB86-EFE00514DFEC}"/>
              </a:ext>
            </a:extLst>
          </p:cNvPr>
          <p:cNvPicPr>
            <a:picLocks noChangeAspect="1"/>
          </p:cNvPicPr>
          <p:nvPr/>
        </p:nvPicPr>
        <p:blipFill>
          <a:blip r:embed="rId2"/>
          <a:stretch>
            <a:fillRect/>
          </a:stretch>
        </p:blipFill>
        <p:spPr>
          <a:xfrm>
            <a:off x="4883150" y="2824163"/>
            <a:ext cx="2425700" cy="3352800"/>
          </a:xfrm>
          <a:prstGeom prst="rect">
            <a:avLst/>
          </a:prstGeom>
          <a:ln>
            <a:solidFill>
              <a:schemeClr val="tx1"/>
            </a:solidFill>
          </a:ln>
        </p:spPr>
      </p:pic>
    </p:spTree>
    <p:extLst>
      <p:ext uri="{BB962C8B-B14F-4D97-AF65-F5344CB8AC3E}">
        <p14:creationId xmlns:p14="http://schemas.microsoft.com/office/powerpoint/2010/main" val="2464725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AFFCC-33DE-6E4E-BD31-F5B99FC8C8F1}"/>
              </a:ext>
            </a:extLst>
          </p:cNvPr>
          <p:cNvSpPr>
            <a:spLocks noGrp="1"/>
          </p:cNvSpPr>
          <p:nvPr>
            <p:ph type="title"/>
          </p:nvPr>
        </p:nvSpPr>
        <p:spPr/>
        <p:txBody>
          <a:bodyPr/>
          <a:lstStyle/>
          <a:p>
            <a:r>
              <a:rPr lang="en-US" dirty="0"/>
              <a:t>Your body language</a:t>
            </a:r>
          </a:p>
        </p:txBody>
      </p:sp>
      <p:sp>
        <p:nvSpPr>
          <p:cNvPr id="3" name="Content Placeholder 2">
            <a:extLst>
              <a:ext uri="{FF2B5EF4-FFF2-40B4-BE49-F238E27FC236}">
                <a16:creationId xmlns:a16="http://schemas.microsoft.com/office/drawing/2014/main" id="{5D46169D-DC09-D843-9A53-6415F5379E19}"/>
              </a:ext>
            </a:extLst>
          </p:cNvPr>
          <p:cNvSpPr>
            <a:spLocks noGrp="1"/>
          </p:cNvSpPr>
          <p:nvPr>
            <p:ph idx="1"/>
          </p:nvPr>
        </p:nvSpPr>
        <p:spPr/>
        <p:txBody>
          <a:bodyPr/>
          <a:lstStyle/>
          <a:p>
            <a:r>
              <a:rPr lang="en-US" dirty="0"/>
              <a:t>Face the audience</a:t>
            </a:r>
          </a:p>
          <a:p>
            <a:r>
              <a:rPr lang="en-US" dirty="0"/>
              <a:t>Make eye contact</a:t>
            </a:r>
          </a:p>
          <a:p>
            <a:r>
              <a:rPr lang="en-US" dirty="0"/>
              <a:t>Decide what you’re doing with your hands &amp; feet</a:t>
            </a:r>
          </a:p>
          <a:p>
            <a:r>
              <a:rPr lang="en-US" dirty="0"/>
              <a:t>Standing still or wandering?</a:t>
            </a:r>
          </a:p>
          <a:p>
            <a:r>
              <a:rPr lang="en-US" dirty="0"/>
              <a:t>Be a little bit Mediterranean (but not too much!)</a:t>
            </a:r>
          </a:p>
        </p:txBody>
      </p:sp>
    </p:spTree>
    <p:extLst>
      <p:ext uri="{BB962C8B-B14F-4D97-AF65-F5344CB8AC3E}">
        <p14:creationId xmlns:p14="http://schemas.microsoft.com/office/powerpoint/2010/main" val="106076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2F6E-419B-AF4B-90EA-2AD4DF6B88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2C5E7A-3897-6643-A5DB-CB093B34EB06}"/>
              </a:ext>
            </a:extLst>
          </p:cNvPr>
          <p:cNvSpPr>
            <a:spLocks noGrp="1"/>
          </p:cNvSpPr>
          <p:nvPr>
            <p:ph idx="1"/>
          </p:nvPr>
        </p:nvSpPr>
        <p:spPr/>
        <p:txBody>
          <a:bodyPr/>
          <a:lstStyle/>
          <a:p>
            <a:r>
              <a:rPr lang="en-US" dirty="0"/>
              <a:t>Discuss the following few slides …</a:t>
            </a:r>
          </a:p>
        </p:txBody>
      </p:sp>
    </p:spTree>
    <p:extLst>
      <p:ext uri="{BB962C8B-B14F-4D97-AF65-F5344CB8AC3E}">
        <p14:creationId xmlns:p14="http://schemas.microsoft.com/office/powerpoint/2010/main" val="349084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CB8FC-A500-F843-A435-4E9146B32ED3}"/>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E1115651-10CC-E840-BD15-6FA177151542}"/>
              </a:ext>
            </a:extLst>
          </p:cNvPr>
          <p:cNvSpPr>
            <a:spLocks noGrp="1"/>
          </p:cNvSpPr>
          <p:nvPr>
            <p:ph sz="half" idx="1"/>
          </p:nvPr>
        </p:nvSpPr>
        <p:spPr>
          <a:xfrm>
            <a:off x="838200" y="1825625"/>
            <a:ext cx="5319532" cy="4351338"/>
          </a:xfrm>
        </p:spPr>
        <p:txBody>
          <a:bodyPr/>
          <a:lstStyle/>
          <a:p>
            <a:r>
              <a:rPr lang="en-US" dirty="0"/>
              <a:t>“First tell ‘</a:t>
            </a:r>
            <a:r>
              <a:rPr lang="en-US" dirty="0" err="1"/>
              <a:t>em</a:t>
            </a:r>
            <a:r>
              <a:rPr lang="en-US" dirty="0"/>
              <a:t> you’re </a:t>
            </a:r>
            <a:r>
              <a:rPr lang="en-US" dirty="0" err="1"/>
              <a:t>gonna</a:t>
            </a:r>
            <a:r>
              <a:rPr lang="en-US" dirty="0"/>
              <a:t> tell ‘</a:t>
            </a:r>
            <a:r>
              <a:rPr lang="en-US" dirty="0" err="1"/>
              <a:t>em</a:t>
            </a:r>
            <a:r>
              <a:rPr lang="en-US" dirty="0"/>
              <a:t>, then tell ‘</a:t>
            </a:r>
            <a:r>
              <a:rPr lang="en-US" dirty="0" err="1"/>
              <a:t>em</a:t>
            </a:r>
            <a:r>
              <a:rPr lang="en-US" dirty="0"/>
              <a:t>, then tell ‘</a:t>
            </a:r>
            <a:r>
              <a:rPr lang="en-US" dirty="0" err="1"/>
              <a:t>em</a:t>
            </a:r>
            <a:r>
              <a:rPr lang="en-US" dirty="0"/>
              <a:t> you’ve told ‘</a:t>
            </a:r>
            <a:r>
              <a:rPr lang="en-US" dirty="0" err="1"/>
              <a:t>em</a:t>
            </a:r>
            <a:r>
              <a:rPr lang="en-US" dirty="0"/>
              <a:t>”</a:t>
            </a:r>
          </a:p>
          <a:p>
            <a:endParaRPr lang="en-US" dirty="0"/>
          </a:p>
          <a:p>
            <a:r>
              <a:rPr lang="en-US" dirty="0"/>
              <a:t>“The single biggest problem with communication is the illusion that it has taken place”</a:t>
            </a:r>
          </a:p>
        </p:txBody>
      </p:sp>
      <p:pic>
        <p:nvPicPr>
          <p:cNvPr id="7" name="Content Placeholder 6">
            <a:extLst>
              <a:ext uri="{FF2B5EF4-FFF2-40B4-BE49-F238E27FC236}">
                <a16:creationId xmlns:a16="http://schemas.microsoft.com/office/drawing/2014/main" id="{069B7869-4390-AC4F-A018-940C2E35C45E}"/>
              </a:ext>
            </a:extLst>
          </p:cNvPr>
          <p:cNvPicPr>
            <a:picLocks noGrp="1" noChangeAspect="1"/>
          </p:cNvPicPr>
          <p:nvPr>
            <p:ph sz="half" idx="2"/>
          </p:nvPr>
        </p:nvPicPr>
        <p:blipFill>
          <a:blip r:embed="rId2"/>
          <a:stretch>
            <a:fillRect/>
          </a:stretch>
        </p:blipFill>
        <p:spPr>
          <a:xfrm>
            <a:off x="7313030" y="1825625"/>
            <a:ext cx="2552700" cy="3175000"/>
          </a:xfrm>
          <a:prstGeom prst="rect">
            <a:avLst/>
          </a:prstGeom>
          <a:ln>
            <a:solidFill>
              <a:schemeClr val="tx1"/>
            </a:solidFill>
          </a:ln>
        </p:spPr>
      </p:pic>
      <p:sp>
        <p:nvSpPr>
          <p:cNvPr id="8" name="TextBox 7">
            <a:extLst>
              <a:ext uri="{FF2B5EF4-FFF2-40B4-BE49-F238E27FC236}">
                <a16:creationId xmlns:a16="http://schemas.microsoft.com/office/drawing/2014/main" id="{ABC8E5A4-A837-604C-9EE2-5DAA3EC4E695}"/>
              </a:ext>
            </a:extLst>
          </p:cNvPr>
          <p:cNvSpPr txBox="1"/>
          <p:nvPr/>
        </p:nvSpPr>
        <p:spPr>
          <a:xfrm>
            <a:off x="7385564" y="5135562"/>
            <a:ext cx="2480166" cy="369332"/>
          </a:xfrm>
          <a:prstGeom prst="rect">
            <a:avLst/>
          </a:prstGeom>
          <a:noFill/>
        </p:spPr>
        <p:txBody>
          <a:bodyPr wrap="none" rtlCol="0">
            <a:spAutoFit/>
          </a:bodyPr>
          <a:lstStyle/>
          <a:p>
            <a:r>
              <a:rPr lang="en-US" dirty="0"/>
              <a:t>George Bernard Shaw</a:t>
            </a:r>
          </a:p>
        </p:txBody>
      </p:sp>
    </p:spTree>
    <p:extLst>
      <p:ext uri="{BB962C8B-B14F-4D97-AF65-F5344CB8AC3E}">
        <p14:creationId xmlns:p14="http://schemas.microsoft.com/office/powerpoint/2010/main" val="2254088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17"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742" t="5751"/>
          <a:stretch/>
        </p:blipFill>
        <p:spPr bwMode="auto">
          <a:xfrm>
            <a:off x="7014765" y="2773595"/>
            <a:ext cx="3672348" cy="41295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appiness and jo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080" y="-1296"/>
            <a:ext cx="3851920" cy="321146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Image result for happiness and jo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379" r="16364" b="-7190"/>
          <a:stretch/>
        </p:blipFill>
        <p:spPr bwMode="auto">
          <a:xfrm flipH="1">
            <a:off x="1523999" y="3573017"/>
            <a:ext cx="3635896" cy="364351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JRoberts4\AppData\Local\Microsoft\Windows\Temporary Internet Files\Content.Outlook\XUMQ3JG5\IMG_15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1261"/>
            <a:ext cx="5292080" cy="39690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JRoberts4\AppData\Local\Microsoft\Windows\Temporary Internet Files\Content.Outlook\XUMQ3JG5\IMG_237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489560" y="3669356"/>
            <a:ext cx="3673462" cy="275509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1" descr="Image result for happiness and jo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3" descr="Image result for happiness and jo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5" descr="Image result for happiness and jo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72569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76693" y="171203"/>
            <a:ext cx="6597388" cy="6467612"/>
          </a:xfrm>
        </p:spPr>
      </p:pic>
    </p:spTree>
    <p:extLst>
      <p:ext uri="{BB962C8B-B14F-4D97-AF65-F5344CB8AC3E}">
        <p14:creationId xmlns:p14="http://schemas.microsoft.com/office/powerpoint/2010/main" val="1663965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The scale of the problem </a:t>
            </a:r>
            <a:r>
              <a:rPr lang="en-GB" dirty="0">
                <a:solidFill>
                  <a:schemeClr val="accent3"/>
                </a:solidFill>
              </a:rPr>
              <a:t>//</a:t>
            </a:r>
          </a:p>
        </p:txBody>
      </p:sp>
      <p:sp>
        <p:nvSpPr>
          <p:cNvPr id="13" name="Text Placeholder 12"/>
          <p:cNvSpPr>
            <a:spLocks noGrp="1"/>
          </p:cNvSpPr>
          <p:nvPr>
            <p:ph type="body" sz="quarter" idx="11"/>
          </p:nvPr>
        </p:nvSpPr>
        <p:spPr/>
        <p:txBody>
          <a:bodyPr/>
          <a:lstStyle/>
          <a:p>
            <a:r>
              <a:rPr lang="en-GB" dirty="0"/>
              <a:t>Asthma UK. </a:t>
            </a:r>
            <a:r>
              <a:rPr lang="en-GB" i="1" dirty="0"/>
              <a:t>Asthma facts and statistics </a:t>
            </a:r>
            <a:r>
              <a:rPr lang="en-GB" dirty="0"/>
              <a:t>[online] 2016. Available from: https://www.asthma.org.uk/about/media/facts-and-statistics/ [Last accessed: December, 2016].</a:t>
            </a:r>
          </a:p>
        </p:txBody>
      </p:sp>
      <p:grpSp>
        <p:nvGrpSpPr>
          <p:cNvPr id="9" name="Group 8"/>
          <p:cNvGrpSpPr/>
          <p:nvPr/>
        </p:nvGrpSpPr>
        <p:grpSpPr>
          <a:xfrm>
            <a:off x="4247567" y="1692089"/>
            <a:ext cx="1329622" cy="1738003"/>
            <a:chOff x="2883678" y="1565191"/>
            <a:chExt cx="1040250" cy="1359753"/>
          </a:xfrm>
        </p:grpSpPr>
        <p:sp>
          <p:nvSpPr>
            <p:cNvPr id="4" name="Freeform 39"/>
            <p:cNvSpPr>
              <a:spLocks/>
            </p:cNvSpPr>
            <p:nvPr/>
          </p:nvSpPr>
          <p:spPr bwMode="auto">
            <a:xfrm>
              <a:off x="2883678" y="2165507"/>
              <a:ext cx="464814" cy="464364"/>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chemeClr val="bg1">
                <a:lumMod val="85000"/>
              </a:schemeClr>
            </a:solidFill>
            <a:ln w="3175" cap="rnd" cmpd="sng">
              <a:solidFill>
                <a:schemeClr val="bg1"/>
              </a:solidFill>
              <a:prstDash val="solid"/>
              <a:round/>
              <a:headEnd/>
              <a:tailEnd/>
            </a:ln>
          </p:spPr>
          <p:txBody>
            <a:bodyPr/>
            <a:lstStyle/>
            <a:p>
              <a:pPr>
                <a:defRPr/>
              </a:pPr>
              <a:endParaRPr lang="en-GB" dirty="0">
                <a:latin typeface="Calibri"/>
              </a:endParaRPr>
            </a:p>
          </p:txBody>
        </p:sp>
        <p:sp>
          <p:nvSpPr>
            <p:cNvPr id="5" name="Freeform 109"/>
            <p:cNvSpPr>
              <a:spLocks noEditPoints="1"/>
            </p:cNvSpPr>
            <p:nvPr/>
          </p:nvSpPr>
          <p:spPr bwMode="auto">
            <a:xfrm>
              <a:off x="3107799" y="1565191"/>
              <a:ext cx="816129" cy="1359753"/>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chemeClr val="accent2"/>
            </a:solidFill>
            <a:ln w="3175" cap="rnd" cmpd="sng">
              <a:solidFill>
                <a:schemeClr val="bg1"/>
              </a:solidFill>
              <a:prstDash val="solid"/>
              <a:round/>
              <a:headEnd/>
              <a:tailEnd/>
            </a:ln>
          </p:spPr>
          <p:txBody>
            <a:bodyPr/>
            <a:lstStyle/>
            <a:p>
              <a:pPr>
                <a:defRPr/>
              </a:pPr>
              <a:endParaRPr lang="en-GB" dirty="0">
                <a:latin typeface="Calibri"/>
              </a:endParaRPr>
            </a:p>
          </p:txBody>
        </p:sp>
      </p:grpSp>
      <p:sp>
        <p:nvSpPr>
          <p:cNvPr id="6" name="TextBox 5"/>
          <p:cNvSpPr txBox="1"/>
          <p:nvPr/>
        </p:nvSpPr>
        <p:spPr>
          <a:xfrm>
            <a:off x="2538313" y="2273817"/>
            <a:ext cx="2083971" cy="892552"/>
          </a:xfrm>
          <a:prstGeom prst="rect">
            <a:avLst/>
          </a:prstGeom>
          <a:noFill/>
        </p:spPr>
        <p:txBody>
          <a:bodyPr wrap="square" rtlCol="0">
            <a:spAutoFit/>
          </a:bodyPr>
          <a:lstStyle/>
          <a:p>
            <a:r>
              <a:rPr lang="en-GB" sz="2400" b="1" dirty="0"/>
              <a:t>5.4 million</a:t>
            </a:r>
          </a:p>
          <a:p>
            <a:r>
              <a:rPr lang="en-GB" sz="1400" dirty="0"/>
              <a:t>People living with asthma in the UK</a:t>
            </a:r>
            <a:endParaRPr lang="en-GB" sz="1400" baseline="30000" dirty="0"/>
          </a:p>
        </p:txBody>
      </p:sp>
      <p:sp>
        <p:nvSpPr>
          <p:cNvPr id="8" name="TextBox 7"/>
          <p:cNvSpPr txBox="1"/>
          <p:nvPr/>
        </p:nvSpPr>
        <p:spPr>
          <a:xfrm>
            <a:off x="7394163" y="2169417"/>
            <a:ext cx="2771740" cy="1107996"/>
          </a:xfrm>
          <a:prstGeom prst="rect">
            <a:avLst/>
          </a:prstGeom>
          <a:noFill/>
        </p:spPr>
        <p:txBody>
          <a:bodyPr wrap="square" rtlCol="0">
            <a:spAutoFit/>
          </a:bodyPr>
          <a:lstStyle/>
          <a:p>
            <a:r>
              <a:rPr lang="en-GB" sz="2400" b="1" dirty="0"/>
              <a:t>Every 10 seconds </a:t>
            </a:r>
            <a:r>
              <a:rPr lang="en-GB" sz="1400" dirty="0"/>
              <a:t>someone is having a potentially life-threatening asthma attack </a:t>
            </a:r>
            <a:br>
              <a:rPr lang="en-GB" sz="1400" dirty="0"/>
            </a:br>
            <a:r>
              <a:rPr lang="en-GB" sz="1400" dirty="0"/>
              <a:t>in the UK</a:t>
            </a:r>
            <a:endParaRPr lang="en-GB" sz="1600" baseline="30000" dirty="0"/>
          </a:p>
        </p:txBody>
      </p:sp>
      <p:cxnSp>
        <p:nvCxnSpPr>
          <p:cNvPr id="11" name="Straight Connector 10"/>
          <p:cNvCxnSpPr>
            <a:cxnSpLocks/>
          </p:cNvCxnSpPr>
          <p:nvPr/>
        </p:nvCxnSpPr>
        <p:spPr>
          <a:xfrm>
            <a:off x="2135188" y="3620410"/>
            <a:ext cx="7921252" cy="0"/>
          </a:xfrm>
          <a:prstGeom prst="line">
            <a:avLst/>
          </a:prstGeom>
          <a:ln w="12700">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p:cNvCxnSpPr>
          <p:nvPr/>
        </p:nvCxnSpPr>
        <p:spPr>
          <a:xfrm flipV="1">
            <a:off x="6096000" y="1844675"/>
            <a:ext cx="0" cy="1649296"/>
          </a:xfrm>
          <a:prstGeom prst="line">
            <a:avLst/>
          </a:prstGeom>
          <a:ln w="12700">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046880" y="4890067"/>
            <a:ext cx="5009629" cy="677108"/>
          </a:xfrm>
          <a:prstGeom prst="rect">
            <a:avLst/>
          </a:prstGeom>
          <a:noFill/>
        </p:spPr>
        <p:txBody>
          <a:bodyPr wrap="square" rtlCol="0">
            <a:spAutoFit/>
          </a:bodyPr>
          <a:lstStyle/>
          <a:p>
            <a:r>
              <a:rPr lang="en-GB" sz="1400" dirty="0"/>
              <a:t>Every day, the lives of </a:t>
            </a:r>
            <a:r>
              <a:rPr lang="en-GB" sz="2400" b="1" dirty="0"/>
              <a:t>three families</a:t>
            </a:r>
            <a:r>
              <a:rPr lang="en-GB" sz="1400" b="1" dirty="0"/>
              <a:t> </a:t>
            </a:r>
            <a:r>
              <a:rPr lang="en-GB" sz="1400" dirty="0"/>
              <a:t>are devastated by the death of a loved one to an asthma attack…</a:t>
            </a:r>
            <a:endParaRPr lang="en-GB" sz="1600" baseline="30000" dirty="0"/>
          </a:p>
        </p:txBody>
      </p:sp>
      <p:sp>
        <p:nvSpPr>
          <p:cNvPr id="18" name="TextBox 17"/>
          <p:cNvSpPr txBox="1"/>
          <p:nvPr/>
        </p:nvSpPr>
        <p:spPr>
          <a:xfrm>
            <a:off x="7605235" y="4881551"/>
            <a:ext cx="2532379" cy="677108"/>
          </a:xfrm>
          <a:prstGeom prst="rect">
            <a:avLst/>
          </a:prstGeom>
          <a:noFill/>
        </p:spPr>
        <p:txBody>
          <a:bodyPr wrap="square" rtlCol="0">
            <a:spAutoFit/>
          </a:bodyPr>
          <a:lstStyle/>
          <a:p>
            <a:r>
              <a:rPr lang="en-GB" sz="1400" dirty="0"/>
              <a:t>…yet </a:t>
            </a:r>
            <a:r>
              <a:rPr lang="en-GB" sz="2400" b="1" dirty="0"/>
              <a:t>two-thirds</a:t>
            </a:r>
            <a:r>
              <a:rPr lang="en-GB" sz="1600" dirty="0"/>
              <a:t> </a:t>
            </a:r>
            <a:r>
              <a:rPr lang="en-GB" sz="1400" dirty="0"/>
              <a:t>of these deaths are preventable</a:t>
            </a:r>
            <a:endParaRPr lang="en-GB" sz="1600" baseline="30000" dirty="0"/>
          </a:p>
        </p:txBody>
      </p:sp>
      <p:grpSp>
        <p:nvGrpSpPr>
          <p:cNvPr id="26" name="Group 4"/>
          <p:cNvGrpSpPr>
            <a:grpSpLocks noChangeAspect="1"/>
          </p:cNvGrpSpPr>
          <p:nvPr/>
        </p:nvGrpSpPr>
        <p:grpSpPr bwMode="auto">
          <a:xfrm>
            <a:off x="8053801" y="3884593"/>
            <a:ext cx="1492999" cy="950838"/>
            <a:chOff x="1763" y="1583"/>
            <a:chExt cx="1812" cy="1154"/>
          </a:xfrm>
        </p:grpSpPr>
        <p:sp>
          <p:nvSpPr>
            <p:cNvPr id="28" name="Freeform 5"/>
            <p:cNvSpPr>
              <a:spLocks/>
            </p:cNvSpPr>
            <p:nvPr/>
          </p:nvSpPr>
          <p:spPr bwMode="auto">
            <a:xfrm>
              <a:off x="1763" y="1830"/>
              <a:ext cx="507" cy="907"/>
            </a:xfrm>
            <a:custGeom>
              <a:avLst/>
              <a:gdLst>
                <a:gd name="T0" fmla="*/ 100 w 416"/>
                <a:gd name="T1" fmla="*/ 96 h 746"/>
                <a:gd name="T2" fmla="*/ 100 w 416"/>
                <a:gd name="T3" fmla="*/ 696 h 746"/>
                <a:gd name="T4" fmla="*/ 149 w 416"/>
                <a:gd name="T5" fmla="*/ 746 h 746"/>
                <a:gd name="T6" fmla="*/ 199 w 416"/>
                <a:gd name="T7" fmla="*/ 696 h 746"/>
                <a:gd name="T8" fmla="*/ 199 w 416"/>
                <a:gd name="T9" fmla="*/ 335 h 746"/>
                <a:gd name="T10" fmla="*/ 217 w 416"/>
                <a:gd name="T11" fmla="*/ 335 h 746"/>
                <a:gd name="T12" fmla="*/ 217 w 416"/>
                <a:gd name="T13" fmla="*/ 696 h 746"/>
                <a:gd name="T14" fmla="*/ 267 w 416"/>
                <a:gd name="T15" fmla="*/ 746 h 746"/>
                <a:gd name="T16" fmla="*/ 316 w 416"/>
                <a:gd name="T17" fmla="*/ 696 h 746"/>
                <a:gd name="T18" fmla="*/ 316 w 416"/>
                <a:gd name="T19" fmla="*/ 96 h 746"/>
                <a:gd name="T20" fmla="*/ 342 w 416"/>
                <a:gd name="T21" fmla="*/ 349 h 746"/>
                <a:gd name="T22" fmla="*/ 372 w 416"/>
                <a:gd name="T23" fmla="*/ 382 h 746"/>
                <a:gd name="T24" fmla="*/ 374 w 416"/>
                <a:gd name="T25" fmla="*/ 382 h 746"/>
                <a:gd name="T26" fmla="*/ 406 w 416"/>
                <a:gd name="T27" fmla="*/ 352 h 746"/>
                <a:gd name="T28" fmla="*/ 343 w 416"/>
                <a:gd name="T29" fmla="*/ 25 h 746"/>
                <a:gd name="T30" fmla="*/ 287 w 416"/>
                <a:gd name="T31" fmla="*/ 0 h 746"/>
                <a:gd name="T32" fmla="*/ 285 w 416"/>
                <a:gd name="T33" fmla="*/ 0 h 746"/>
                <a:gd name="T34" fmla="*/ 131 w 416"/>
                <a:gd name="T35" fmla="*/ 0 h 746"/>
                <a:gd name="T36" fmla="*/ 129 w 416"/>
                <a:gd name="T37" fmla="*/ 0 h 746"/>
                <a:gd name="T38" fmla="*/ 73 w 416"/>
                <a:gd name="T39" fmla="*/ 25 h 746"/>
                <a:gd name="T40" fmla="*/ 10 w 416"/>
                <a:gd name="T41" fmla="*/ 352 h 746"/>
                <a:gd name="T42" fmla="*/ 42 w 416"/>
                <a:gd name="T43" fmla="*/ 382 h 746"/>
                <a:gd name="T44" fmla="*/ 44 w 416"/>
                <a:gd name="T45" fmla="*/ 382 h 746"/>
                <a:gd name="T46" fmla="*/ 74 w 416"/>
                <a:gd name="T47" fmla="*/ 349 h 746"/>
                <a:gd name="T48" fmla="*/ 100 w 416"/>
                <a:gd name="T49" fmla="*/ 9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746">
                  <a:moveTo>
                    <a:pt x="100" y="96"/>
                  </a:moveTo>
                  <a:cubicBezTo>
                    <a:pt x="100" y="696"/>
                    <a:pt x="100" y="696"/>
                    <a:pt x="100" y="696"/>
                  </a:cubicBezTo>
                  <a:cubicBezTo>
                    <a:pt x="100" y="723"/>
                    <a:pt x="122" y="746"/>
                    <a:pt x="149" y="746"/>
                  </a:cubicBezTo>
                  <a:cubicBezTo>
                    <a:pt x="177" y="746"/>
                    <a:pt x="199" y="723"/>
                    <a:pt x="199" y="696"/>
                  </a:cubicBezTo>
                  <a:cubicBezTo>
                    <a:pt x="199" y="335"/>
                    <a:pt x="199" y="335"/>
                    <a:pt x="199" y="335"/>
                  </a:cubicBezTo>
                  <a:cubicBezTo>
                    <a:pt x="217" y="335"/>
                    <a:pt x="217" y="335"/>
                    <a:pt x="217" y="335"/>
                  </a:cubicBezTo>
                  <a:cubicBezTo>
                    <a:pt x="217" y="696"/>
                    <a:pt x="217" y="696"/>
                    <a:pt x="217" y="696"/>
                  </a:cubicBezTo>
                  <a:cubicBezTo>
                    <a:pt x="217" y="723"/>
                    <a:pt x="239" y="746"/>
                    <a:pt x="267" y="746"/>
                  </a:cubicBezTo>
                  <a:cubicBezTo>
                    <a:pt x="294" y="746"/>
                    <a:pt x="316" y="723"/>
                    <a:pt x="316" y="696"/>
                  </a:cubicBezTo>
                  <a:cubicBezTo>
                    <a:pt x="316" y="96"/>
                    <a:pt x="316" y="96"/>
                    <a:pt x="316" y="96"/>
                  </a:cubicBezTo>
                  <a:cubicBezTo>
                    <a:pt x="334" y="133"/>
                    <a:pt x="350" y="208"/>
                    <a:pt x="342" y="349"/>
                  </a:cubicBezTo>
                  <a:cubicBezTo>
                    <a:pt x="341" y="366"/>
                    <a:pt x="354" y="381"/>
                    <a:pt x="372" y="382"/>
                  </a:cubicBezTo>
                  <a:cubicBezTo>
                    <a:pt x="373" y="382"/>
                    <a:pt x="373" y="382"/>
                    <a:pt x="374" y="382"/>
                  </a:cubicBezTo>
                  <a:cubicBezTo>
                    <a:pt x="391" y="382"/>
                    <a:pt x="405" y="369"/>
                    <a:pt x="406" y="352"/>
                  </a:cubicBezTo>
                  <a:cubicBezTo>
                    <a:pt x="416" y="183"/>
                    <a:pt x="394" y="73"/>
                    <a:pt x="343" y="25"/>
                  </a:cubicBezTo>
                  <a:cubicBezTo>
                    <a:pt x="321" y="4"/>
                    <a:pt x="299" y="0"/>
                    <a:pt x="287" y="0"/>
                  </a:cubicBezTo>
                  <a:cubicBezTo>
                    <a:pt x="287" y="0"/>
                    <a:pt x="286" y="0"/>
                    <a:pt x="285" y="0"/>
                  </a:cubicBezTo>
                  <a:cubicBezTo>
                    <a:pt x="131" y="0"/>
                    <a:pt x="131" y="0"/>
                    <a:pt x="131" y="0"/>
                  </a:cubicBezTo>
                  <a:cubicBezTo>
                    <a:pt x="130" y="0"/>
                    <a:pt x="129" y="0"/>
                    <a:pt x="129" y="0"/>
                  </a:cubicBezTo>
                  <a:cubicBezTo>
                    <a:pt x="117" y="0"/>
                    <a:pt x="96" y="4"/>
                    <a:pt x="73" y="25"/>
                  </a:cubicBezTo>
                  <a:cubicBezTo>
                    <a:pt x="22" y="73"/>
                    <a:pt x="0" y="183"/>
                    <a:pt x="10" y="352"/>
                  </a:cubicBezTo>
                  <a:cubicBezTo>
                    <a:pt x="11" y="369"/>
                    <a:pt x="25" y="382"/>
                    <a:pt x="42" y="382"/>
                  </a:cubicBezTo>
                  <a:cubicBezTo>
                    <a:pt x="43" y="382"/>
                    <a:pt x="44" y="382"/>
                    <a:pt x="44" y="382"/>
                  </a:cubicBezTo>
                  <a:cubicBezTo>
                    <a:pt x="62" y="381"/>
                    <a:pt x="75" y="366"/>
                    <a:pt x="74" y="349"/>
                  </a:cubicBezTo>
                  <a:cubicBezTo>
                    <a:pt x="66" y="208"/>
                    <a:pt x="82" y="133"/>
                    <a:pt x="100" y="9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Oval 6"/>
            <p:cNvSpPr>
              <a:spLocks noChangeArrowheads="1"/>
            </p:cNvSpPr>
            <p:nvPr/>
          </p:nvSpPr>
          <p:spPr bwMode="auto">
            <a:xfrm>
              <a:off x="1907" y="1583"/>
              <a:ext cx="219" cy="21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auto">
            <a:xfrm>
              <a:off x="2561" y="2438"/>
              <a:ext cx="98" cy="299"/>
            </a:xfrm>
            <a:custGeom>
              <a:avLst/>
              <a:gdLst>
                <a:gd name="T0" fmla="*/ 0 w 80"/>
                <a:gd name="T1" fmla="*/ 206 h 246"/>
                <a:gd name="T2" fmla="*/ 40 w 80"/>
                <a:gd name="T3" fmla="*/ 246 h 246"/>
                <a:gd name="T4" fmla="*/ 80 w 80"/>
                <a:gd name="T5" fmla="*/ 206 h 246"/>
                <a:gd name="T6" fmla="*/ 80 w 80"/>
                <a:gd name="T7" fmla="*/ 8 h 246"/>
                <a:gd name="T8" fmla="*/ 0 w 80"/>
                <a:gd name="T9" fmla="*/ 0 h 246"/>
                <a:gd name="T10" fmla="*/ 0 w 80"/>
                <a:gd name="T11" fmla="*/ 206 h 246"/>
              </a:gdLst>
              <a:ahLst/>
              <a:cxnLst>
                <a:cxn ang="0">
                  <a:pos x="T0" y="T1"/>
                </a:cxn>
                <a:cxn ang="0">
                  <a:pos x="T2" y="T3"/>
                </a:cxn>
                <a:cxn ang="0">
                  <a:pos x="T4" y="T5"/>
                </a:cxn>
                <a:cxn ang="0">
                  <a:pos x="T6" y="T7"/>
                </a:cxn>
                <a:cxn ang="0">
                  <a:pos x="T8" y="T9"/>
                </a:cxn>
                <a:cxn ang="0">
                  <a:pos x="T10" y="T11"/>
                </a:cxn>
              </a:cxnLst>
              <a:rect l="0" t="0" r="r" b="b"/>
              <a:pathLst>
                <a:path w="80" h="246">
                  <a:moveTo>
                    <a:pt x="0" y="206"/>
                  </a:moveTo>
                  <a:cubicBezTo>
                    <a:pt x="0" y="228"/>
                    <a:pt x="18" y="246"/>
                    <a:pt x="40" y="246"/>
                  </a:cubicBezTo>
                  <a:cubicBezTo>
                    <a:pt x="62" y="246"/>
                    <a:pt x="80" y="228"/>
                    <a:pt x="80" y="206"/>
                  </a:cubicBezTo>
                  <a:cubicBezTo>
                    <a:pt x="80" y="8"/>
                    <a:pt x="80" y="8"/>
                    <a:pt x="80" y="8"/>
                  </a:cubicBezTo>
                  <a:cubicBezTo>
                    <a:pt x="50" y="7"/>
                    <a:pt x="23" y="4"/>
                    <a:pt x="0" y="0"/>
                  </a:cubicBezTo>
                  <a:lnTo>
                    <a:pt x="0" y="2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auto">
            <a:xfrm>
              <a:off x="2676" y="2438"/>
              <a:ext cx="97" cy="299"/>
            </a:xfrm>
            <a:custGeom>
              <a:avLst/>
              <a:gdLst>
                <a:gd name="T0" fmla="*/ 0 w 80"/>
                <a:gd name="T1" fmla="*/ 206 h 246"/>
                <a:gd name="T2" fmla="*/ 40 w 80"/>
                <a:gd name="T3" fmla="*/ 246 h 246"/>
                <a:gd name="T4" fmla="*/ 80 w 80"/>
                <a:gd name="T5" fmla="*/ 206 h 246"/>
                <a:gd name="T6" fmla="*/ 80 w 80"/>
                <a:gd name="T7" fmla="*/ 0 h 246"/>
                <a:gd name="T8" fmla="*/ 0 w 80"/>
                <a:gd name="T9" fmla="*/ 8 h 246"/>
                <a:gd name="T10" fmla="*/ 0 w 80"/>
                <a:gd name="T11" fmla="*/ 206 h 246"/>
              </a:gdLst>
              <a:ahLst/>
              <a:cxnLst>
                <a:cxn ang="0">
                  <a:pos x="T0" y="T1"/>
                </a:cxn>
                <a:cxn ang="0">
                  <a:pos x="T2" y="T3"/>
                </a:cxn>
                <a:cxn ang="0">
                  <a:pos x="T4" y="T5"/>
                </a:cxn>
                <a:cxn ang="0">
                  <a:pos x="T6" y="T7"/>
                </a:cxn>
                <a:cxn ang="0">
                  <a:pos x="T8" y="T9"/>
                </a:cxn>
                <a:cxn ang="0">
                  <a:pos x="T10" y="T11"/>
                </a:cxn>
              </a:cxnLst>
              <a:rect l="0" t="0" r="r" b="b"/>
              <a:pathLst>
                <a:path w="80" h="246">
                  <a:moveTo>
                    <a:pt x="0" y="206"/>
                  </a:moveTo>
                  <a:cubicBezTo>
                    <a:pt x="0" y="228"/>
                    <a:pt x="17" y="246"/>
                    <a:pt x="40" y="246"/>
                  </a:cubicBezTo>
                  <a:cubicBezTo>
                    <a:pt x="62" y="246"/>
                    <a:pt x="80" y="228"/>
                    <a:pt x="80" y="206"/>
                  </a:cubicBezTo>
                  <a:cubicBezTo>
                    <a:pt x="80" y="0"/>
                    <a:pt x="80" y="0"/>
                    <a:pt x="80" y="0"/>
                  </a:cubicBezTo>
                  <a:cubicBezTo>
                    <a:pt x="57" y="4"/>
                    <a:pt x="30" y="7"/>
                    <a:pt x="0" y="8"/>
                  </a:cubicBezTo>
                  <a:lnTo>
                    <a:pt x="0" y="2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4" name="Freeform 9"/>
            <p:cNvSpPr>
              <a:spLocks/>
            </p:cNvSpPr>
            <p:nvPr/>
          </p:nvSpPr>
          <p:spPr bwMode="auto">
            <a:xfrm>
              <a:off x="2381" y="1860"/>
              <a:ext cx="571" cy="573"/>
            </a:xfrm>
            <a:custGeom>
              <a:avLst/>
              <a:gdLst>
                <a:gd name="T0" fmla="*/ 25 w 469"/>
                <a:gd name="T1" fmla="*/ 346 h 471"/>
                <a:gd name="T2" fmla="*/ 54 w 469"/>
                <a:gd name="T3" fmla="*/ 323 h 471"/>
                <a:gd name="T4" fmla="*/ 113 w 469"/>
                <a:gd name="T5" fmla="*/ 123 h 471"/>
                <a:gd name="T6" fmla="*/ 130 w 469"/>
                <a:gd name="T7" fmla="*/ 97 h 471"/>
                <a:gd name="T8" fmla="*/ 62 w 469"/>
                <a:gd name="T9" fmla="*/ 435 h 471"/>
                <a:gd name="T10" fmla="*/ 235 w 469"/>
                <a:gd name="T11" fmla="*/ 471 h 471"/>
                <a:gd name="T12" fmla="*/ 408 w 469"/>
                <a:gd name="T13" fmla="*/ 435 h 471"/>
                <a:gd name="T14" fmla="*/ 340 w 469"/>
                <a:gd name="T15" fmla="*/ 97 h 471"/>
                <a:gd name="T16" fmla="*/ 357 w 469"/>
                <a:gd name="T17" fmla="*/ 123 h 471"/>
                <a:gd name="T18" fmla="*/ 416 w 469"/>
                <a:gd name="T19" fmla="*/ 323 h 471"/>
                <a:gd name="T20" fmla="*/ 442 w 469"/>
                <a:gd name="T21" fmla="*/ 346 h 471"/>
                <a:gd name="T22" fmla="*/ 445 w 469"/>
                <a:gd name="T23" fmla="*/ 346 h 471"/>
                <a:gd name="T24" fmla="*/ 467 w 469"/>
                <a:gd name="T25" fmla="*/ 317 h 471"/>
                <a:gd name="T26" fmla="*/ 337 w 469"/>
                <a:gd name="T27" fmla="*/ 24 h 471"/>
                <a:gd name="T28" fmla="*/ 300 w 469"/>
                <a:gd name="T29" fmla="*/ 8 h 471"/>
                <a:gd name="T30" fmla="*/ 235 w 469"/>
                <a:gd name="T31" fmla="*/ 0 h 471"/>
                <a:gd name="T32" fmla="*/ 170 w 469"/>
                <a:gd name="T33" fmla="*/ 8 h 471"/>
                <a:gd name="T34" fmla="*/ 133 w 469"/>
                <a:gd name="T35" fmla="*/ 24 h 471"/>
                <a:gd name="T36" fmla="*/ 2 w 469"/>
                <a:gd name="T37" fmla="*/ 317 h 471"/>
                <a:gd name="T38" fmla="*/ 25 w 469"/>
                <a:gd name="T39" fmla="*/ 34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471">
                  <a:moveTo>
                    <a:pt x="25" y="346"/>
                  </a:moveTo>
                  <a:cubicBezTo>
                    <a:pt x="39" y="348"/>
                    <a:pt x="52" y="338"/>
                    <a:pt x="54" y="323"/>
                  </a:cubicBezTo>
                  <a:cubicBezTo>
                    <a:pt x="67" y="224"/>
                    <a:pt x="90" y="162"/>
                    <a:pt x="113" y="123"/>
                  </a:cubicBezTo>
                  <a:cubicBezTo>
                    <a:pt x="119" y="113"/>
                    <a:pt x="125" y="104"/>
                    <a:pt x="130" y="97"/>
                  </a:cubicBezTo>
                  <a:cubicBezTo>
                    <a:pt x="62" y="435"/>
                    <a:pt x="62" y="435"/>
                    <a:pt x="62" y="435"/>
                  </a:cubicBezTo>
                  <a:cubicBezTo>
                    <a:pt x="62" y="435"/>
                    <a:pt x="122" y="471"/>
                    <a:pt x="235" y="471"/>
                  </a:cubicBezTo>
                  <a:cubicBezTo>
                    <a:pt x="348" y="471"/>
                    <a:pt x="408" y="435"/>
                    <a:pt x="408" y="435"/>
                  </a:cubicBezTo>
                  <a:cubicBezTo>
                    <a:pt x="340" y="97"/>
                    <a:pt x="340" y="97"/>
                    <a:pt x="340" y="97"/>
                  </a:cubicBezTo>
                  <a:cubicBezTo>
                    <a:pt x="345" y="104"/>
                    <a:pt x="351" y="113"/>
                    <a:pt x="357" y="123"/>
                  </a:cubicBezTo>
                  <a:cubicBezTo>
                    <a:pt x="380" y="162"/>
                    <a:pt x="403" y="224"/>
                    <a:pt x="416" y="323"/>
                  </a:cubicBezTo>
                  <a:cubicBezTo>
                    <a:pt x="418" y="337"/>
                    <a:pt x="429" y="346"/>
                    <a:pt x="442" y="346"/>
                  </a:cubicBezTo>
                  <a:cubicBezTo>
                    <a:pt x="443" y="346"/>
                    <a:pt x="444" y="346"/>
                    <a:pt x="445" y="346"/>
                  </a:cubicBezTo>
                  <a:cubicBezTo>
                    <a:pt x="459" y="344"/>
                    <a:pt x="469" y="331"/>
                    <a:pt x="467" y="317"/>
                  </a:cubicBezTo>
                  <a:cubicBezTo>
                    <a:pt x="442" y="123"/>
                    <a:pt x="379" y="50"/>
                    <a:pt x="337" y="24"/>
                  </a:cubicBezTo>
                  <a:cubicBezTo>
                    <a:pt x="320" y="13"/>
                    <a:pt x="306" y="9"/>
                    <a:pt x="300" y="8"/>
                  </a:cubicBezTo>
                  <a:cubicBezTo>
                    <a:pt x="293" y="6"/>
                    <a:pt x="264" y="0"/>
                    <a:pt x="235" y="0"/>
                  </a:cubicBezTo>
                  <a:cubicBezTo>
                    <a:pt x="205" y="0"/>
                    <a:pt x="176" y="6"/>
                    <a:pt x="170" y="8"/>
                  </a:cubicBezTo>
                  <a:cubicBezTo>
                    <a:pt x="164" y="9"/>
                    <a:pt x="150" y="13"/>
                    <a:pt x="133" y="24"/>
                  </a:cubicBezTo>
                  <a:cubicBezTo>
                    <a:pt x="91" y="50"/>
                    <a:pt x="28" y="123"/>
                    <a:pt x="2" y="317"/>
                  </a:cubicBezTo>
                  <a:cubicBezTo>
                    <a:pt x="0" y="331"/>
                    <a:pt x="10" y="344"/>
                    <a:pt x="25" y="3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5" name="Oval 10"/>
            <p:cNvSpPr>
              <a:spLocks noChangeArrowheads="1"/>
            </p:cNvSpPr>
            <p:nvPr/>
          </p:nvSpPr>
          <p:spPr bwMode="auto">
            <a:xfrm>
              <a:off x="2562" y="1629"/>
              <a:ext cx="210" cy="20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5"/>
            <p:cNvSpPr>
              <a:spLocks/>
            </p:cNvSpPr>
            <p:nvPr/>
          </p:nvSpPr>
          <p:spPr bwMode="auto">
            <a:xfrm>
              <a:off x="3068" y="1830"/>
              <a:ext cx="507" cy="907"/>
            </a:xfrm>
            <a:custGeom>
              <a:avLst/>
              <a:gdLst>
                <a:gd name="T0" fmla="*/ 100 w 416"/>
                <a:gd name="T1" fmla="*/ 96 h 746"/>
                <a:gd name="T2" fmla="*/ 100 w 416"/>
                <a:gd name="T3" fmla="*/ 696 h 746"/>
                <a:gd name="T4" fmla="*/ 149 w 416"/>
                <a:gd name="T5" fmla="*/ 746 h 746"/>
                <a:gd name="T6" fmla="*/ 199 w 416"/>
                <a:gd name="T7" fmla="*/ 696 h 746"/>
                <a:gd name="T8" fmla="*/ 199 w 416"/>
                <a:gd name="T9" fmla="*/ 335 h 746"/>
                <a:gd name="T10" fmla="*/ 217 w 416"/>
                <a:gd name="T11" fmla="*/ 335 h 746"/>
                <a:gd name="T12" fmla="*/ 217 w 416"/>
                <a:gd name="T13" fmla="*/ 696 h 746"/>
                <a:gd name="T14" fmla="*/ 267 w 416"/>
                <a:gd name="T15" fmla="*/ 746 h 746"/>
                <a:gd name="T16" fmla="*/ 316 w 416"/>
                <a:gd name="T17" fmla="*/ 696 h 746"/>
                <a:gd name="T18" fmla="*/ 316 w 416"/>
                <a:gd name="T19" fmla="*/ 96 h 746"/>
                <a:gd name="T20" fmla="*/ 342 w 416"/>
                <a:gd name="T21" fmla="*/ 349 h 746"/>
                <a:gd name="T22" fmla="*/ 372 w 416"/>
                <a:gd name="T23" fmla="*/ 382 h 746"/>
                <a:gd name="T24" fmla="*/ 374 w 416"/>
                <a:gd name="T25" fmla="*/ 382 h 746"/>
                <a:gd name="T26" fmla="*/ 406 w 416"/>
                <a:gd name="T27" fmla="*/ 352 h 746"/>
                <a:gd name="T28" fmla="*/ 343 w 416"/>
                <a:gd name="T29" fmla="*/ 25 h 746"/>
                <a:gd name="T30" fmla="*/ 287 w 416"/>
                <a:gd name="T31" fmla="*/ 0 h 746"/>
                <a:gd name="T32" fmla="*/ 285 w 416"/>
                <a:gd name="T33" fmla="*/ 0 h 746"/>
                <a:gd name="T34" fmla="*/ 131 w 416"/>
                <a:gd name="T35" fmla="*/ 0 h 746"/>
                <a:gd name="T36" fmla="*/ 129 w 416"/>
                <a:gd name="T37" fmla="*/ 0 h 746"/>
                <a:gd name="T38" fmla="*/ 73 w 416"/>
                <a:gd name="T39" fmla="*/ 25 h 746"/>
                <a:gd name="T40" fmla="*/ 10 w 416"/>
                <a:gd name="T41" fmla="*/ 352 h 746"/>
                <a:gd name="T42" fmla="*/ 42 w 416"/>
                <a:gd name="T43" fmla="*/ 382 h 746"/>
                <a:gd name="T44" fmla="*/ 44 w 416"/>
                <a:gd name="T45" fmla="*/ 382 h 746"/>
                <a:gd name="T46" fmla="*/ 74 w 416"/>
                <a:gd name="T47" fmla="*/ 349 h 746"/>
                <a:gd name="T48" fmla="*/ 100 w 416"/>
                <a:gd name="T49" fmla="*/ 9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746">
                  <a:moveTo>
                    <a:pt x="100" y="96"/>
                  </a:moveTo>
                  <a:cubicBezTo>
                    <a:pt x="100" y="696"/>
                    <a:pt x="100" y="696"/>
                    <a:pt x="100" y="696"/>
                  </a:cubicBezTo>
                  <a:cubicBezTo>
                    <a:pt x="100" y="723"/>
                    <a:pt x="122" y="746"/>
                    <a:pt x="149" y="746"/>
                  </a:cubicBezTo>
                  <a:cubicBezTo>
                    <a:pt x="177" y="746"/>
                    <a:pt x="199" y="723"/>
                    <a:pt x="199" y="696"/>
                  </a:cubicBezTo>
                  <a:cubicBezTo>
                    <a:pt x="199" y="335"/>
                    <a:pt x="199" y="335"/>
                    <a:pt x="199" y="335"/>
                  </a:cubicBezTo>
                  <a:cubicBezTo>
                    <a:pt x="217" y="335"/>
                    <a:pt x="217" y="335"/>
                    <a:pt x="217" y="335"/>
                  </a:cubicBezTo>
                  <a:cubicBezTo>
                    <a:pt x="217" y="696"/>
                    <a:pt x="217" y="696"/>
                    <a:pt x="217" y="696"/>
                  </a:cubicBezTo>
                  <a:cubicBezTo>
                    <a:pt x="217" y="723"/>
                    <a:pt x="239" y="746"/>
                    <a:pt x="267" y="746"/>
                  </a:cubicBezTo>
                  <a:cubicBezTo>
                    <a:pt x="294" y="746"/>
                    <a:pt x="316" y="723"/>
                    <a:pt x="316" y="696"/>
                  </a:cubicBezTo>
                  <a:cubicBezTo>
                    <a:pt x="316" y="96"/>
                    <a:pt x="316" y="96"/>
                    <a:pt x="316" y="96"/>
                  </a:cubicBezTo>
                  <a:cubicBezTo>
                    <a:pt x="334" y="133"/>
                    <a:pt x="350" y="208"/>
                    <a:pt x="342" y="349"/>
                  </a:cubicBezTo>
                  <a:cubicBezTo>
                    <a:pt x="341" y="366"/>
                    <a:pt x="354" y="381"/>
                    <a:pt x="372" y="382"/>
                  </a:cubicBezTo>
                  <a:cubicBezTo>
                    <a:pt x="373" y="382"/>
                    <a:pt x="373" y="382"/>
                    <a:pt x="374" y="382"/>
                  </a:cubicBezTo>
                  <a:cubicBezTo>
                    <a:pt x="391" y="382"/>
                    <a:pt x="405" y="369"/>
                    <a:pt x="406" y="352"/>
                  </a:cubicBezTo>
                  <a:cubicBezTo>
                    <a:pt x="416" y="183"/>
                    <a:pt x="394" y="73"/>
                    <a:pt x="343" y="25"/>
                  </a:cubicBezTo>
                  <a:cubicBezTo>
                    <a:pt x="321" y="4"/>
                    <a:pt x="299" y="0"/>
                    <a:pt x="287" y="0"/>
                  </a:cubicBezTo>
                  <a:cubicBezTo>
                    <a:pt x="287" y="0"/>
                    <a:pt x="286" y="0"/>
                    <a:pt x="285" y="0"/>
                  </a:cubicBezTo>
                  <a:cubicBezTo>
                    <a:pt x="131" y="0"/>
                    <a:pt x="131" y="0"/>
                    <a:pt x="131" y="0"/>
                  </a:cubicBezTo>
                  <a:cubicBezTo>
                    <a:pt x="130" y="0"/>
                    <a:pt x="129" y="0"/>
                    <a:pt x="129" y="0"/>
                  </a:cubicBezTo>
                  <a:cubicBezTo>
                    <a:pt x="117" y="0"/>
                    <a:pt x="96" y="4"/>
                    <a:pt x="73" y="25"/>
                  </a:cubicBezTo>
                  <a:cubicBezTo>
                    <a:pt x="22" y="73"/>
                    <a:pt x="0" y="183"/>
                    <a:pt x="10" y="352"/>
                  </a:cubicBezTo>
                  <a:cubicBezTo>
                    <a:pt x="11" y="369"/>
                    <a:pt x="25" y="382"/>
                    <a:pt x="42" y="382"/>
                  </a:cubicBezTo>
                  <a:cubicBezTo>
                    <a:pt x="43" y="382"/>
                    <a:pt x="44" y="382"/>
                    <a:pt x="44" y="382"/>
                  </a:cubicBezTo>
                  <a:cubicBezTo>
                    <a:pt x="62" y="381"/>
                    <a:pt x="75" y="366"/>
                    <a:pt x="74" y="349"/>
                  </a:cubicBezTo>
                  <a:cubicBezTo>
                    <a:pt x="66" y="208"/>
                    <a:pt x="82" y="133"/>
                    <a:pt x="100" y="9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Oval 6"/>
            <p:cNvSpPr>
              <a:spLocks noChangeArrowheads="1"/>
            </p:cNvSpPr>
            <p:nvPr/>
          </p:nvSpPr>
          <p:spPr bwMode="auto">
            <a:xfrm>
              <a:off x="3212" y="1583"/>
              <a:ext cx="219" cy="21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49" name="Freeform 54"/>
          <p:cNvSpPr>
            <a:spLocks/>
          </p:cNvSpPr>
          <p:nvPr/>
        </p:nvSpPr>
        <p:spPr bwMode="auto">
          <a:xfrm>
            <a:off x="4945089" y="4568245"/>
            <a:ext cx="75798" cy="230520"/>
          </a:xfrm>
          <a:custGeom>
            <a:avLst/>
            <a:gdLst>
              <a:gd name="T0" fmla="*/ 0 w 80"/>
              <a:gd name="T1" fmla="*/ 203 h 243"/>
              <a:gd name="T2" fmla="*/ 40 w 80"/>
              <a:gd name="T3" fmla="*/ 243 h 243"/>
              <a:gd name="T4" fmla="*/ 80 w 80"/>
              <a:gd name="T5" fmla="*/ 203 h 243"/>
              <a:gd name="T6" fmla="*/ 80 w 80"/>
              <a:gd name="T7" fmla="*/ 7 h 243"/>
              <a:gd name="T8" fmla="*/ 0 w 80"/>
              <a:gd name="T9" fmla="*/ 0 h 243"/>
              <a:gd name="T10" fmla="*/ 0 w 80"/>
              <a:gd name="T11" fmla="*/ 203 h 243"/>
            </a:gdLst>
            <a:ahLst/>
            <a:cxnLst>
              <a:cxn ang="0">
                <a:pos x="T0" y="T1"/>
              </a:cxn>
              <a:cxn ang="0">
                <a:pos x="T2" y="T3"/>
              </a:cxn>
              <a:cxn ang="0">
                <a:pos x="T4" y="T5"/>
              </a:cxn>
              <a:cxn ang="0">
                <a:pos x="T6" y="T7"/>
              </a:cxn>
              <a:cxn ang="0">
                <a:pos x="T8" y="T9"/>
              </a:cxn>
              <a:cxn ang="0">
                <a:pos x="T10" y="T11"/>
              </a:cxn>
            </a:cxnLst>
            <a:rect l="0" t="0" r="r" b="b"/>
            <a:pathLst>
              <a:path w="80" h="243">
                <a:moveTo>
                  <a:pt x="0" y="203"/>
                </a:moveTo>
                <a:cubicBezTo>
                  <a:pt x="0" y="225"/>
                  <a:pt x="18" y="243"/>
                  <a:pt x="40" y="243"/>
                </a:cubicBezTo>
                <a:cubicBezTo>
                  <a:pt x="62" y="243"/>
                  <a:pt x="80" y="225"/>
                  <a:pt x="80" y="203"/>
                </a:cubicBezTo>
                <a:cubicBezTo>
                  <a:pt x="80" y="7"/>
                  <a:pt x="80" y="7"/>
                  <a:pt x="80" y="7"/>
                </a:cubicBezTo>
                <a:cubicBezTo>
                  <a:pt x="49" y="7"/>
                  <a:pt x="22" y="4"/>
                  <a:pt x="0" y="0"/>
                </a:cubicBezTo>
                <a:lnTo>
                  <a:pt x="0" y="20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55"/>
          <p:cNvSpPr>
            <a:spLocks/>
          </p:cNvSpPr>
          <p:nvPr/>
        </p:nvSpPr>
        <p:spPr bwMode="auto">
          <a:xfrm>
            <a:off x="5033389" y="4568245"/>
            <a:ext cx="76580" cy="230520"/>
          </a:xfrm>
          <a:custGeom>
            <a:avLst/>
            <a:gdLst>
              <a:gd name="T0" fmla="*/ 0 w 80"/>
              <a:gd name="T1" fmla="*/ 203 h 243"/>
              <a:gd name="T2" fmla="*/ 40 w 80"/>
              <a:gd name="T3" fmla="*/ 243 h 243"/>
              <a:gd name="T4" fmla="*/ 80 w 80"/>
              <a:gd name="T5" fmla="*/ 203 h 243"/>
              <a:gd name="T6" fmla="*/ 80 w 80"/>
              <a:gd name="T7" fmla="*/ 0 h 243"/>
              <a:gd name="T8" fmla="*/ 0 w 80"/>
              <a:gd name="T9" fmla="*/ 7 h 243"/>
              <a:gd name="T10" fmla="*/ 0 w 80"/>
              <a:gd name="T11" fmla="*/ 203 h 243"/>
            </a:gdLst>
            <a:ahLst/>
            <a:cxnLst>
              <a:cxn ang="0">
                <a:pos x="T0" y="T1"/>
              </a:cxn>
              <a:cxn ang="0">
                <a:pos x="T2" y="T3"/>
              </a:cxn>
              <a:cxn ang="0">
                <a:pos x="T4" y="T5"/>
              </a:cxn>
              <a:cxn ang="0">
                <a:pos x="T6" y="T7"/>
              </a:cxn>
              <a:cxn ang="0">
                <a:pos x="T8" y="T9"/>
              </a:cxn>
              <a:cxn ang="0">
                <a:pos x="T10" y="T11"/>
              </a:cxn>
            </a:cxnLst>
            <a:rect l="0" t="0" r="r" b="b"/>
            <a:pathLst>
              <a:path w="80" h="243">
                <a:moveTo>
                  <a:pt x="0" y="203"/>
                </a:moveTo>
                <a:cubicBezTo>
                  <a:pt x="0" y="225"/>
                  <a:pt x="18" y="243"/>
                  <a:pt x="40" y="243"/>
                </a:cubicBezTo>
                <a:cubicBezTo>
                  <a:pt x="62" y="243"/>
                  <a:pt x="80" y="225"/>
                  <a:pt x="80" y="203"/>
                </a:cubicBezTo>
                <a:cubicBezTo>
                  <a:pt x="80" y="0"/>
                  <a:pt x="80" y="0"/>
                  <a:pt x="80" y="0"/>
                </a:cubicBezTo>
                <a:cubicBezTo>
                  <a:pt x="58" y="4"/>
                  <a:pt x="31" y="7"/>
                  <a:pt x="0" y="7"/>
                </a:cubicBezTo>
                <a:lnTo>
                  <a:pt x="0" y="20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Oval 56"/>
          <p:cNvSpPr>
            <a:spLocks noChangeArrowheads="1"/>
          </p:cNvSpPr>
          <p:nvPr/>
        </p:nvSpPr>
        <p:spPr bwMode="auto">
          <a:xfrm>
            <a:off x="3943303" y="3898565"/>
            <a:ext cx="171131" cy="170351"/>
          </a:xfrm>
          <a:prstGeom prst="ellipse">
            <a:avLst/>
          </a:pr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52" name="Freeform 57"/>
          <p:cNvSpPr>
            <a:spLocks/>
          </p:cNvSpPr>
          <p:nvPr/>
        </p:nvSpPr>
        <p:spPr bwMode="auto">
          <a:xfrm>
            <a:off x="4937275" y="3928259"/>
            <a:ext cx="179727" cy="178947"/>
          </a:xfrm>
          <a:custGeom>
            <a:avLst/>
            <a:gdLst>
              <a:gd name="T0" fmla="*/ 75 w 189"/>
              <a:gd name="T1" fmla="*/ 178 h 189"/>
              <a:gd name="T2" fmla="*/ 178 w 189"/>
              <a:gd name="T3" fmla="*/ 114 h 189"/>
              <a:gd name="T4" fmla="*/ 114 w 189"/>
              <a:gd name="T5" fmla="*/ 11 h 189"/>
              <a:gd name="T6" fmla="*/ 11 w 189"/>
              <a:gd name="T7" fmla="*/ 75 h 189"/>
              <a:gd name="T8" fmla="*/ 75 w 189"/>
              <a:gd name="T9" fmla="*/ 178 h 189"/>
            </a:gdLst>
            <a:ahLst/>
            <a:cxnLst>
              <a:cxn ang="0">
                <a:pos x="T0" y="T1"/>
              </a:cxn>
              <a:cxn ang="0">
                <a:pos x="T2" y="T3"/>
              </a:cxn>
              <a:cxn ang="0">
                <a:pos x="T4" y="T5"/>
              </a:cxn>
              <a:cxn ang="0">
                <a:pos x="T6" y="T7"/>
              </a:cxn>
              <a:cxn ang="0">
                <a:pos x="T8" y="T9"/>
              </a:cxn>
            </a:cxnLst>
            <a:rect l="0" t="0" r="r" b="b"/>
            <a:pathLst>
              <a:path w="189" h="189">
                <a:moveTo>
                  <a:pt x="75" y="178"/>
                </a:moveTo>
                <a:cubicBezTo>
                  <a:pt x="121" y="189"/>
                  <a:pt x="168" y="160"/>
                  <a:pt x="178" y="114"/>
                </a:cubicBezTo>
                <a:cubicBezTo>
                  <a:pt x="189" y="68"/>
                  <a:pt x="160" y="21"/>
                  <a:pt x="114" y="11"/>
                </a:cubicBezTo>
                <a:cubicBezTo>
                  <a:pt x="68" y="0"/>
                  <a:pt x="22" y="29"/>
                  <a:pt x="11" y="75"/>
                </a:cubicBezTo>
                <a:cubicBezTo>
                  <a:pt x="0" y="121"/>
                  <a:pt x="29" y="167"/>
                  <a:pt x="75" y="17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58"/>
          <p:cNvSpPr>
            <a:spLocks/>
          </p:cNvSpPr>
          <p:nvPr/>
        </p:nvSpPr>
        <p:spPr bwMode="auto">
          <a:xfrm>
            <a:off x="4601262" y="4647168"/>
            <a:ext cx="61732" cy="149252"/>
          </a:xfrm>
          <a:custGeom>
            <a:avLst/>
            <a:gdLst>
              <a:gd name="T0" fmla="*/ 0 w 65"/>
              <a:gd name="T1" fmla="*/ 126 h 158"/>
              <a:gd name="T2" fmla="*/ 32 w 65"/>
              <a:gd name="T3" fmla="*/ 158 h 158"/>
              <a:gd name="T4" fmla="*/ 65 w 65"/>
              <a:gd name="T5" fmla="*/ 126 h 158"/>
              <a:gd name="T6" fmla="*/ 65 w 65"/>
              <a:gd name="T7" fmla="*/ 11 h 158"/>
              <a:gd name="T8" fmla="*/ 0 w 65"/>
              <a:gd name="T9" fmla="*/ 0 h 158"/>
              <a:gd name="T10" fmla="*/ 0 w 65"/>
              <a:gd name="T11" fmla="*/ 126 h 158"/>
            </a:gdLst>
            <a:ahLst/>
            <a:cxnLst>
              <a:cxn ang="0">
                <a:pos x="T0" y="T1"/>
              </a:cxn>
              <a:cxn ang="0">
                <a:pos x="T2" y="T3"/>
              </a:cxn>
              <a:cxn ang="0">
                <a:pos x="T4" y="T5"/>
              </a:cxn>
              <a:cxn ang="0">
                <a:pos x="T6" y="T7"/>
              </a:cxn>
              <a:cxn ang="0">
                <a:pos x="T8" y="T9"/>
              </a:cxn>
              <a:cxn ang="0">
                <a:pos x="T10" y="T11"/>
              </a:cxn>
            </a:cxnLst>
            <a:rect l="0" t="0" r="r" b="b"/>
            <a:pathLst>
              <a:path w="65" h="158">
                <a:moveTo>
                  <a:pt x="0" y="126"/>
                </a:moveTo>
                <a:cubicBezTo>
                  <a:pt x="0" y="144"/>
                  <a:pt x="14" y="158"/>
                  <a:pt x="32" y="158"/>
                </a:cubicBezTo>
                <a:cubicBezTo>
                  <a:pt x="50" y="158"/>
                  <a:pt x="65" y="144"/>
                  <a:pt x="65" y="126"/>
                </a:cubicBezTo>
                <a:cubicBezTo>
                  <a:pt x="65" y="11"/>
                  <a:pt x="65" y="11"/>
                  <a:pt x="65" y="11"/>
                </a:cubicBezTo>
                <a:cubicBezTo>
                  <a:pt x="45" y="10"/>
                  <a:pt x="20" y="6"/>
                  <a:pt x="0" y="0"/>
                </a:cubicBezTo>
                <a:lnTo>
                  <a:pt x="0" y="126"/>
                </a:ln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54" name="Freeform 59"/>
          <p:cNvSpPr>
            <a:spLocks/>
          </p:cNvSpPr>
          <p:nvPr/>
        </p:nvSpPr>
        <p:spPr bwMode="auto">
          <a:xfrm>
            <a:off x="4684093" y="4647168"/>
            <a:ext cx="61732" cy="149252"/>
          </a:xfrm>
          <a:custGeom>
            <a:avLst/>
            <a:gdLst>
              <a:gd name="T0" fmla="*/ 0 w 65"/>
              <a:gd name="T1" fmla="*/ 126 h 158"/>
              <a:gd name="T2" fmla="*/ 33 w 65"/>
              <a:gd name="T3" fmla="*/ 158 h 158"/>
              <a:gd name="T4" fmla="*/ 65 w 65"/>
              <a:gd name="T5" fmla="*/ 126 h 158"/>
              <a:gd name="T6" fmla="*/ 65 w 65"/>
              <a:gd name="T7" fmla="*/ 0 h 158"/>
              <a:gd name="T8" fmla="*/ 0 w 65"/>
              <a:gd name="T9" fmla="*/ 11 h 158"/>
              <a:gd name="T10" fmla="*/ 0 w 65"/>
              <a:gd name="T11" fmla="*/ 126 h 158"/>
            </a:gdLst>
            <a:ahLst/>
            <a:cxnLst>
              <a:cxn ang="0">
                <a:pos x="T0" y="T1"/>
              </a:cxn>
              <a:cxn ang="0">
                <a:pos x="T2" y="T3"/>
              </a:cxn>
              <a:cxn ang="0">
                <a:pos x="T4" y="T5"/>
              </a:cxn>
              <a:cxn ang="0">
                <a:pos x="T6" y="T7"/>
              </a:cxn>
              <a:cxn ang="0">
                <a:pos x="T8" y="T9"/>
              </a:cxn>
              <a:cxn ang="0">
                <a:pos x="T10" y="T11"/>
              </a:cxn>
            </a:cxnLst>
            <a:rect l="0" t="0" r="r" b="b"/>
            <a:pathLst>
              <a:path w="65" h="158">
                <a:moveTo>
                  <a:pt x="0" y="126"/>
                </a:moveTo>
                <a:cubicBezTo>
                  <a:pt x="0" y="144"/>
                  <a:pt x="15" y="158"/>
                  <a:pt x="33" y="158"/>
                </a:cubicBezTo>
                <a:cubicBezTo>
                  <a:pt x="51" y="158"/>
                  <a:pt x="65" y="144"/>
                  <a:pt x="65" y="126"/>
                </a:cubicBezTo>
                <a:cubicBezTo>
                  <a:pt x="65" y="0"/>
                  <a:pt x="65" y="0"/>
                  <a:pt x="65" y="0"/>
                </a:cubicBezTo>
                <a:cubicBezTo>
                  <a:pt x="45" y="6"/>
                  <a:pt x="20" y="10"/>
                  <a:pt x="0" y="11"/>
                </a:cubicBezTo>
                <a:lnTo>
                  <a:pt x="0" y="126"/>
                </a:ln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55" name="Freeform 60"/>
          <p:cNvSpPr>
            <a:spLocks/>
          </p:cNvSpPr>
          <p:nvPr/>
        </p:nvSpPr>
        <p:spPr bwMode="auto">
          <a:xfrm>
            <a:off x="4294162" y="4500262"/>
            <a:ext cx="174258" cy="296941"/>
          </a:xfrm>
          <a:custGeom>
            <a:avLst/>
            <a:gdLst>
              <a:gd name="T0" fmla="*/ 0 w 183"/>
              <a:gd name="T1" fmla="*/ 0 h 314"/>
              <a:gd name="T2" fmla="*/ 0 w 183"/>
              <a:gd name="T3" fmla="*/ 272 h 314"/>
              <a:gd name="T4" fmla="*/ 42 w 183"/>
              <a:gd name="T5" fmla="*/ 314 h 314"/>
              <a:gd name="T6" fmla="*/ 83 w 183"/>
              <a:gd name="T7" fmla="*/ 272 h 314"/>
              <a:gd name="T8" fmla="*/ 83 w 183"/>
              <a:gd name="T9" fmla="*/ 75 h 314"/>
              <a:gd name="T10" fmla="*/ 100 w 183"/>
              <a:gd name="T11" fmla="*/ 75 h 314"/>
              <a:gd name="T12" fmla="*/ 100 w 183"/>
              <a:gd name="T13" fmla="*/ 272 h 314"/>
              <a:gd name="T14" fmla="*/ 141 w 183"/>
              <a:gd name="T15" fmla="*/ 314 h 314"/>
              <a:gd name="T16" fmla="*/ 183 w 183"/>
              <a:gd name="T17" fmla="*/ 272 h 314"/>
              <a:gd name="T18" fmla="*/ 183 w 183"/>
              <a:gd name="T19" fmla="*/ 0 h 314"/>
              <a:gd name="T20" fmla="*/ 0 w 183"/>
              <a:gd name="T21"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314">
                <a:moveTo>
                  <a:pt x="0" y="0"/>
                </a:moveTo>
                <a:cubicBezTo>
                  <a:pt x="0" y="272"/>
                  <a:pt x="0" y="272"/>
                  <a:pt x="0" y="272"/>
                </a:cubicBezTo>
                <a:cubicBezTo>
                  <a:pt x="0" y="295"/>
                  <a:pt x="19" y="314"/>
                  <a:pt x="42" y="314"/>
                </a:cubicBezTo>
                <a:cubicBezTo>
                  <a:pt x="65" y="314"/>
                  <a:pt x="83" y="295"/>
                  <a:pt x="83" y="272"/>
                </a:cubicBezTo>
                <a:cubicBezTo>
                  <a:pt x="83" y="75"/>
                  <a:pt x="83" y="75"/>
                  <a:pt x="83" y="75"/>
                </a:cubicBezTo>
                <a:cubicBezTo>
                  <a:pt x="100" y="75"/>
                  <a:pt x="100" y="75"/>
                  <a:pt x="100" y="75"/>
                </a:cubicBezTo>
                <a:cubicBezTo>
                  <a:pt x="100" y="272"/>
                  <a:pt x="100" y="272"/>
                  <a:pt x="100" y="272"/>
                </a:cubicBezTo>
                <a:cubicBezTo>
                  <a:pt x="100" y="295"/>
                  <a:pt x="118" y="314"/>
                  <a:pt x="141" y="314"/>
                </a:cubicBezTo>
                <a:cubicBezTo>
                  <a:pt x="164" y="314"/>
                  <a:pt x="183" y="295"/>
                  <a:pt x="183" y="272"/>
                </a:cubicBezTo>
                <a:cubicBezTo>
                  <a:pt x="183" y="0"/>
                  <a:pt x="183" y="0"/>
                  <a:pt x="183" y="0"/>
                </a:cubicBezTo>
                <a:lnTo>
                  <a:pt x="0" y="0"/>
                </a:ln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56" name="Oval 61"/>
          <p:cNvSpPr>
            <a:spLocks noChangeArrowheads="1"/>
          </p:cNvSpPr>
          <p:nvPr/>
        </p:nvSpPr>
        <p:spPr bwMode="auto">
          <a:xfrm>
            <a:off x="4301977" y="4088451"/>
            <a:ext cx="158629" cy="157848"/>
          </a:xfrm>
          <a:prstGeom prst="ellipse">
            <a:avLst/>
          </a:pr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57" name="Oval 62"/>
          <p:cNvSpPr>
            <a:spLocks noChangeArrowheads="1"/>
          </p:cNvSpPr>
          <p:nvPr/>
        </p:nvSpPr>
        <p:spPr bwMode="auto">
          <a:xfrm>
            <a:off x="4597355" y="4128304"/>
            <a:ext cx="152377" cy="150815"/>
          </a:xfrm>
          <a:prstGeom prst="ellipse">
            <a:avLst/>
          </a:pr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58" name="Freeform 63"/>
          <p:cNvSpPr>
            <a:spLocks/>
          </p:cNvSpPr>
          <p:nvPr/>
        </p:nvSpPr>
        <p:spPr bwMode="auto">
          <a:xfrm>
            <a:off x="3838592" y="4090794"/>
            <a:ext cx="1412034" cy="706408"/>
          </a:xfrm>
          <a:custGeom>
            <a:avLst/>
            <a:gdLst>
              <a:gd name="T0" fmla="*/ 1069 w 1484"/>
              <a:gd name="T1" fmla="*/ 350 h 746"/>
              <a:gd name="T2" fmla="*/ 1076 w 1484"/>
              <a:gd name="T3" fmla="*/ 461 h 746"/>
              <a:gd name="T4" fmla="*/ 1250 w 1484"/>
              <a:gd name="T5" fmla="*/ 497 h 746"/>
              <a:gd name="T6" fmla="*/ 1423 w 1484"/>
              <a:gd name="T7" fmla="*/ 461 h 746"/>
              <a:gd name="T8" fmla="*/ 1355 w 1484"/>
              <a:gd name="T9" fmla="*/ 125 h 746"/>
              <a:gd name="T10" fmla="*/ 1460 w 1484"/>
              <a:gd name="T11" fmla="*/ 372 h 746"/>
              <a:gd name="T12" fmla="*/ 1389 w 1484"/>
              <a:gd name="T13" fmla="*/ 84 h 746"/>
              <a:gd name="T14" fmla="*/ 1250 w 1484"/>
              <a:gd name="T15" fmla="*/ 26 h 746"/>
              <a:gd name="T16" fmla="*/ 1110 w 1484"/>
              <a:gd name="T17" fmla="*/ 84 h 746"/>
              <a:gd name="T18" fmla="*/ 1014 w 1484"/>
              <a:gd name="T19" fmla="*/ 318 h 746"/>
              <a:gd name="T20" fmla="*/ 967 w 1484"/>
              <a:gd name="T21" fmla="*/ 241 h 746"/>
              <a:gd name="T22" fmla="*/ 878 w 1484"/>
              <a:gd name="T23" fmla="*/ 212 h 746"/>
              <a:gd name="T24" fmla="*/ 822 w 1484"/>
              <a:gd name="T25" fmla="*/ 218 h 746"/>
              <a:gd name="T26" fmla="*/ 764 w 1484"/>
              <a:gd name="T27" fmla="*/ 259 h 746"/>
              <a:gd name="T28" fmla="*/ 721 w 1484"/>
              <a:gd name="T29" fmla="*/ 260 h 746"/>
              <a:gd name="T30" fmla="*/ 640 w 1484"/>
              <a:gd name="T31" fmla="*/ 185 h 746"/>
              <a:gd name="T32" fmla="*/ 637 w 1484"/>
              <a:gd name="T33" fmla="*/ 185 h 746"/>
              <a:gd name="T34" fmla="*/ 631 w 1484"/>
              <a:gd name="T35" fmla="*/ 185 h 746"/>
              <a:gd name="T36" fmla="*/ 507 w 1484"/>
              <a:gd name="T37" fmla="*/ 185 h 746"/>
              <a:gd name="T38" fmla="*/ 503 w 1484"/>
              <a:gd name="T39" fmla="*/ 185 h 746"/>
              <a:gd name="T40" fmla="*/ 473 w 1484"/>
              <a:gd name="T41" fmla="*/ 199 h 746"/>
              <a:gd name="T42" fmla="*/ 417 w 1484"/>
              <a:gd name="T43" fmla="*/ 312 h 746"/>
              <a:gd name="T44" fmla="*/ 399 w 1484"/>
              <a:gd name="T45" fmla="*/ 332 h 746"/>
              <a:gd name="T46" fmla="*/ 355 w 1484"/>
              <a:gd name="T47" fmla="*/ 48 h 746"/>
              <a:gd name="T48" fmla="*/ 279 w 1484"/>
              <a:gd name="T49" fmla="*/ 0 h 746"/>
              <a:gd name="T50" fmla="*/ 123 w 1484"/>
              <a:gd name="T51" fmla="*/ 0 h 746"/>
              <a:gd name="T52" fmla="*/ 89 w 1484"/>
              <a:gd name="T53" fmla="*/ 8 h 746"/>
              <a:gd name="T54" fmla="*/ 0 w 1484"/>
              <a:gd name="T55" fmla="*/ 276 h 746"/>
              <a:gd name="T56" fmla="*/ 34 w 1484"/>
              <a:gd name="T57" fmla="*/ 383 h 746"/>
              <a:gd name="T58" fmla="*/ 66 w 1484"/>
              <a:gd name="T59" fmla="*/ 349 h 746"/>
              <a:gd name="T60" fmla="*/ 92 w 1484"/>
              <a:gd name="T61" fmla="*/ 96 h 746"/>
              <a:gd name="T62" fmla="*/ 142 w 1484"/>
              <a:gd name="T63" fmla="*/ 746 h 746"/>
              <a:gd name="T64" fmla="*/ 191 w 1484"/>
              <a:gd name="T65" fmla="*/ 335 h 746"/>
              <a:gd name="T66" fmla="*/ 210 w 1484"/>
              <a:gd name="T67" fmla="*/ 696 h 746"/>
              <a:gd name="T68" fmla="*/ 308 w 1484"/>
              <a:gd name="T69" fmla="*/ 696 h 746"/>
              <a:gd name="T70" fmla="*/ 316 w 1484"/>
              <a:gd name="T71" fmla="*/ 113 h 746"/>
              <a:gd name="T72" fmla="*/ 334 w 1484"/>
              <a:gd name="T73" fmla="*/ 349 h 746"/>
              <a:gd name="T74" fmla="*/ 359 w 1484"/>
              <a:gd name="T75" fmla="*/ 388 h 746"/>
              <a:gd name="T76" fmla="*/ 385 w 1484"/>
              <a:gd name="T77" fmla="*/ 392 h 746"/>
              <a:gd name="T78" fmla="*/ 467 w 1484"/>
              <a:gd name="T79" fmla="*/ 337 h 746"/>
              <a:gd name="T80" fmla="*/ 479 w 1484"/>
              <a:gd name="T81" fmla="*/ 412 h 746"/>
              <a:gd name="T82" fmla="*/ 662 w 1484"/>
              <a:gd name="T83" fmla="*/ 266 h 746"/>
              <a:gd name="T84" fmla="*/ 693 w 1484"/>
              <a:gd name="T85" fmla="*/ 450 h 746"/>
              <a:gd name="T86" fmla="*/ 721 w 1484"/>
              <a:gd name="T87" fmla="*/ 479 h 746"/>
              <a:gd name="T88" fmla="*/ 745 w 1484"/>
              <a:gd name="T89" fmla="*/ 464 h 746"/>
              <a:gd name="T90" fmla="*/ 787 w 1484"/>
              <a:gd name="T91" fmla="*/ 318 h 746"/>
              <a:gd name="T92" fmla="*/ 762 w 1484"/>
              <a:gd name="T93" fmla="*/ 553 h 746"/>
              <a:gd name="T94" fmla="*/ 994 w 1484"/>
              <a:gd name="T95" fmla="*/ 553 h 746"/>
              <a:gd name="T96" fmla="*/ 974 w 1484"/>
              <a:gd name="T97" fmla="*/ 352 h 746"/>
              <a:gd name="T98" fmla="*/ 1004 w 1484"/>
              <a:gd name="T99" fmla="*/ 382 h 746"/>
              <a:gd name="T100" fmla="*/ 1025 w 1484"/>
              <a:gd name="T101" fmla="*/ 387 h 746"/>
              <a:gd name="T102" fmla="*/ 1064 w 1484"/>
              <a:gd name="T103" fmla="*/ 362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4" h="746">
                <a:moveTo>
                  <a:pt x="1064" y="362"/>
                </a:moveTo>
                <a:cubicBezTo>
                  <a:pt x="1066" y="359"/>
                  <a:pt x="1068" y="355"/>
                  <a:pt x="1069" y="350"/>
                </a:cubicBezTo>
                <a:cubicBezTo>
                  <a:pt x="1085" y="224"/>
                  <a:pt x="1118" y="157"/>
                  <a:pt x="1145" y="123"/>
                </a:cubicBezTo>
                <a:cubicBezTo>
                  <a:pt x="1076" y="461"/>
                  <a:pt x="1076" y="461"/>
                  <a:pt x="1076" y="461"/>
                </a:cubicBezTo>
                <a:cubicBezTo>
                  <a:pt x="1076" y="461"/>
                  <a:pt x="1077" y="462"/>
                  <a:pt x="1079" y="463"/>
                </a:cubicBezTo>
                <a:cubicBezTo>
                  <a:pt x="1091" y="469"/>
                  <a:pt x="1150" y="497"/>
                  <a:pt x="1250" y="497"/>
                </a:cubicBezTo>
                <a:cubicBezTo>
                  <a:pt x="1349" y="497"/>
                  <a:pt x="1408" y="469"/>
                  <a:pt x="1420" y="463"/>
                </a:cubicBezTo>
                <a:cubicBezTo>
                  <a:pt x="1422" y="462"/>
                  <a:pt x="1423" y="461"/>
                  <a:pt x="1423" y="461"/>
                </a:cubicBezTo>
                <a:cubicBezTo>
                  <a:pt x="1354" y="123"/>
                  <a:pt x="1354" y="123"/>
                  <a:pt x="1354" y="123"/>
                </a:cubicBezTo>
                <a:cubicBezTo>
                  <a:pt x="1355" y="124"/>
                  <a:pt x="1355" y="124"/>
                  <a:pt x="1355" y="125"/>
                </a:cubicBezTo>
                <a:cubicBezTo>
                  <a:pt x="1382" y="159"/>
                  <a:pt x="1414" y="225"/>
                  <a:pt x="1431" y="350"/>
                </a:cubicBezTo>
                <a:cubicBezTo>
                  <a:pt x="1433" y="364"/>
                  <a:pt x="1446" y="374"/>
                  <a:pt x="1460" y="372"/>
                </a:cubicBezTo>
                <a:cubicBezTo>
                  <a:pt x="1474" y="371"/>
                  <a:pt x="1484" y="358"/>
                  <a:pt x="1482" y="343"/>
                </a:cubicBezTo>
                <a:cubicBezTo>
                  <a:pt x="1464" y="204"/>
                  <a:pt x="1426" y="127"/>
                  <a:pt x="1389" y="84"/>
                </a:cubicBezTo>
                <a:cubicBezTo>
                  <a:pt x="1356" y="45"/>
                  <a:pt x="1323" y="36"/>
                  <a:pt x="1314" y="35"/>
                </a:cubicBezTo>
                <a:cubicBezTo>
                  <a:pt x="1307" y="33"/>
                  <a:pt x="1280" y="26"/>
                  <a:pt x="1250" y="26"/>
                </a:cubicBezTo>
                <a:cubicBezTo>
                  <a:pt x="1220" y="26"/>
                  <a:pt x="1192" y="33"/>
                  <a:pt x="1185" y="35"/>
                </a:cubicBezTo>
                <a:cubicBezTo>
                  <a:pt x="1176" y="36"/>
                  <a:pt x="1144" y="45"/>
                  <a:pt x="1110" y="84"/>
                </a:cubicBezTo>
                <a:cubicBezTo>
                  <a:pt x="1075" y="125"/>
                  <a:pt x="1039" y="197"/>
                  <a:pt x="1020" y="326"/>
                </a:cubicBezTo>
                <a:cubicBezTo>
                  <a:pt x="1018" y="324"/>
                  <a:pt x="1016" y="321"/>
                  <a:pt x="1014" y="318"/>
                </a:cubicBezTo>
                <a:cubicBezTo>
                  <a:pt x="1005" y="304"/>
                  <a:pt x="995" y="284"/>
                  <a:pt x="985" y="266"/>
                </a:cubicBezTo>
                <a:cubicBezTo>
                  <a:pt x="979" y="257"/>
                  <a:pt x="974" y="249"/>
                  <a:pt x="967" y="241"/>
                </a:cubicBezTo>
                <a:cubicBezTo>
                  <a:pt x="962" y="235"/>
                  <a:pt x="956" y="229"/>
                  <a:pt x="948" y="225"/>
                </a:cubicBezTo>
                <a:cubicBezTo>
                  <a:pt x="940" y="220"/>
                  <a:pt x="920" y="212"/>
                  <a:pt x="878" y="212"/>
                </a:cubicBezTo>
                <a:cubicBezTo>
                  <a:pt x="855" y="212"/>
                  <a:pt x="838" y="215"/>
                  <a:pt x="827" y="218"/>
                </a:cubicBezTo>
                <a:cubicBezTo>
                  <a:pt x="825" y="218"/>
                  <a:pt x="823" y="218"/>
                  <a:pt x="822" y="218"/>
                </a:cubicBezTo>
                <a:cubicBezTo>
                  <a:pt x="822" y="218"/>
                  <a:pt x="822" y="218"/>
                  <a:pt x="822" y="218"/>
                </a:cubicBezTo>
                <a:cubicBezTo>
                  <a:pt x="817" y="219"/>
                  <a:pt x="791" y="227"/>
                  <a:pt x="764" y="259"/>
                </a:cubicBezTo>
                <a:cubicBezTo>
                  <a:pt x="754" y="271"/>
                  <a:pt x="744" y="287"/>
                  <a:pt x="735" y="307"/>
                </a:cubicBezTo>
                <a:cubicBezTo>
                  <a:pt x="731" y="289"/>
                  <a:pt x="726" y="274"/>
                  <a:pt x="721" y="260"/>
                </a:cubicBezTo>
                <a:cubicBezTo>
                  <a:pt x="712" y="238"/>
                  <a:pt x="701" y="220"/>
                  <a:pt x="686" y="207"/>
                </a:cubicBezTo>
                <a:cubicBezTo>
                  <a:pt x="674" y="195"/>
                  <a:pt x="657" y="187"/>
                  <a:pt x="640" y="185"/>
                </a:cubicBezTo>
                <a:cubicBezTo>
                  <a:pt x="639" y="185"/>
                  <a:pt x="639" y="185"/>
                  <a:pt x="638" y="185"/>
                </a:cubicBezTo>
                <a:cubicBezTo>
                  <a:pt x="637" y="185"/>
                  <a:pt x="637" y="185"/>
                  <a:pt x="637" y="185"/>
                </a:cubicBezTo>
                <a:cubicBezTo>
                  <a:pt x="636" y="185"/>
                  <a:pt x="635" y="185"/>
                  <a:pt x="634" y="185"/>
                </a:cubicBezTo>
                <a:cubicBezTo>
                  <a:pt x="633" y="185"/>
                  <a:pt x="632" y="185"/>
                  <a:pt x="631" y="185"/>
                </a:cubicBezTo>
                <a:cubicBezTo>
                  <a:pt x="510" y="185"/>
                  <a:pt x="510" y="185"/>
                  <a:pt x="510" y="185"/>
                </a:cubicBezTo>
                <a:cubicBezTo>
                  <a:pt x="509" y="185"/>
                  <a:pt x="508" y="185"/>
                  <a:pt x="507" y="185"/>
                </a:cubicBezTo>
                <a:cubicBezTo>
                  <a:pt x="506" y="185"/>
                  <a:pt x="505" y="185"/>
                  <a:pt x="504" y="185"/>
                </a:cubicBezTo>
                <a:cubicBezTo>
                  <a:pt x="503" y="185"/>
                  <a:pt x="503" y="185"/>
                  <a:pt x="503" y="185"/>
                </a:cubicBezTo>
                <a:cubicBezTo>
                  <a:pt x="500" y="185"/>
                  <a:pt x="497" y="186"/>
                  <a:pt x="495" y="187"/>
                </a:cubicBezTo>
                <a:cubicBezTo>
                  <a:pt x="486" y="189"/>
                  <a:pt x="478" y="194"/>
                  <a:pt x="473" y="199"/>
                </a:cubicBezTo>
                <a:cubicBezTo>
                  <a:pt x="460" y="212"/>
                  <a:pt x="453" y="227"/>
                  <a:pt x="447" y="243"/>
                </a:cubicBezTo>
                <a:cubicBezTo>
                  <a:pt x="437" y="267"/>
                  <a:pt x="428" y="294"/>
                  <a:pt x="417" y="312"/>
                </a:cubicBezTo>
                <a:cubicBezTo>
                  <a:pt x="411" y="321"/>
                  <a:pt x="406" y="327"/>
                  <a:pt x="401" y="331"/>
                </a:cubicBezTo>
                <a:cubicBezTo>
                  <a:pt x="400" y="331"/>
                  <a:pt x="400" y="332"/>
                  <a:pt x="399" y="332"/>
                </a:cubicBezTo>
                <a:cubicBezTo>
                  <a:pt x="400" y="312"/>
                  <a:pt x="400" y="294"/>
                  <a:pt x="400" y="276"/>
                </a:cubicBezTo>
                <a:cubicBezTo>
                  <a:pt x="400" y="155"/>
                  <a:pt x="381" y="88"/>
                  <a:pt x="355" y="48"/>
                </a:cubicBezTo>
                <a:cubicBezTo>
                  <a:pt x="341" y="28"/>
                  <a:pt x="326" y="16"/>
                  <a:pt x="312" y="8"/>
                </a:cubicBezTo>
                <a:cubicBezTo>
                  <a:pt x="298" y="2"/>
                  <a:pt x="286" y="0"/>
                  <a:pt x="279" y="0"/>
                </a:cubicBezTo>
                <a:cubicBezTo>
                  <a:pt x="278" y="0"/>
                  <a:pt x="278" y="0"/>
                  <a:pt x="278" y="0"/>
                </a:cubicBezTo>
                <a:cubicBezTo>
                  <a:pt x="123" y="0"/>
                  <a:pt x="123" y="0"/>
                  <a:pt x="123" y="0"/>
                </a:cubicBezTo>
                <a:cubicBezTo>
                  <a:pt x="123" y="0"/>
                  <a:pt x="122" y="0"/>
                  <a:pt x="122" y="0"/>
                </a:cubicBezTo>
                <a:cubicBezTo>
                  <a:pt x="115" y="0"/>
                  <a:pt x="102" y="2"/>
                  <a:pt x="89" y="8"/>
                </a:cubicBezTo>
                <a:cubicBezTo>
                  <a:pt x="67" y="19"/>
                  <a:pt x="44" y="42"/>
                  <a:pt x="28" y="84"/>
                </a:cubicBezTo>
                <a:cubicBezTo>
                  <a:pt x="11" y="125"/>
                  <a:pt x="0" y="185"/>
                  <a:pt x="0" y="276"/>
                </a:cubicBezTo>
                <a:cubicBezTo>
                  <a:pt x="0" y="299"/>
                  <a:pt x="1" y="325"/>
                  <a:pt x="3" y="353"/>
                </a:cubicBezTo>
                <a:cubicBezTo>
                  <a:pt x="4" y="370"/>
                  <a:pt x="18" y="383"/>
                  <a:pt x="34" y="383"/>
                </a:cubicBezTo>
                <a:cubicBezTo>
                  <a:pt x="35" y="383"/>
                  <a:pt x="36" y="383"/>
                  <a:pt x="36" y="383"/>
                </a:cubicBezTo>
                <a:cubicBezTo>
                  <a:pt x="54" y="382"/>
                  <a:pt x="68" y="367"/>
                  <a:pt x="66" y="349"/>
                </a:cubicBezTo>
                <a:cubicBezTo>
                  <a:pt x="65" y="322"/>
                  <a:pt x="64" y="298"/>
                  <a:pt x="64" y="276"/>
                </a:cubicBezTo>
                <a:cubicBezTo>
                  <a:pt x="64" y="179"/>
                  <a:pt x="78" y="125"/>
                  <a:pt x="92" y="96"/>
                </a:cubicBezTo>
                <a:cubicBezTo>
                  <a:pt x="92" y="696"/>
                  <a:pt x="92" y="696"/>
                  <a:pt x="92" y="696"/>
                </a:cubicBezTo>
                <a:cubicBezTo>
                  <a:pt x="92" y="724"/>
                  <a:pt x="114" y="746"/>
                  <a:pt x="142" y="746"/>
                </a:cubicBezTo>
                <a:cubicBezTo>
                  <a:pt x="169" y="746"/>
                  <a:pt x="191" y="724"/>
                  <a:pt x="191" y="696"/>
                </a:cubicBezTo>
                <a:cubicBezTo>
                  <a:pt x="191" y="335"/>
                  <a:pt x="191" y="335"/>
                  <a:pt x="191" y="335"/>
                </a:cubicBezTo>
                <a:cubicBezTo>
                  <a:pt x="210" y="335"/>
                  <a:pt x="210" y="335"/>
                  <a:pt x="210" y="335"/>
                </a:cubicBezTo>
                <a:cubicBezTo>
                  <a:pt x="210" y="696"/>
                  <a:pt x="210" y="696"/>
                  <a:pt x="210" y="696"/>
                </a:cubicBezTo>
                <a:cubicBezTo>
                  <a:pt x="210" y="724"/>
                  <a:pt x="232" y="746"/>
                  <a:pt x="259" y="746"/>
                </a:cubicBezTo>
                <a:cubicBezTo>
                  <a:pt x="286" y="746"/>
                  <a:pt x="308" y="724"/>
                  <a:pt x="308" y="696"/>
                </a:cubicBezTo>
                <a:cubicBezTo>
                  <a:pt x="308" y="97"/>
                  <a:pt x="308" y="97"/>
                  <a:pt x="308" y="97"/>
                </a:cubicBezTo>
                <a:cubicBezTo>
                  <a:pt x="311" y="101"/>
                  <a:pt x="313" y="107"/>
                  <a:pt x="316" y="113"/>
                </a:cubicBezTo>
                <a:cubicBezTo>
                  <a:pt x="327" y="145"/>
                  <a:pt x="336" y="196"/>
                  <a:pt x="336" y="276"/>
                </a:cubicBezTo>
                <a:cubicBezTo>
                  <a:pt x="336" y="298"/>
                  <a:pt x="336" y="322"/>
                  <a:pt x="334" y="349"/>
                </a:cubicBezTo>
                <a:cubicBezTo>
                  <a:pt x="334" y="356"/>
                  <a:pt x="335" y="362"/>
                  <a:pt x="339" y="368"/>
                </a:cubicBezTo>
                <a:cubicBezTo>
                  <a:pt x="341" y="377"/>
                  <a:pt x="348" y="386"/>
                  <a:pt x="359" y="388"/>
                </a:cubicBezTo>
                <a:cubicBezTo>
                  <a:pt x="368" y="391"/>
                  <a:pt x="376" y="392"/>
                  <a:pt x="385" y="392"/>
                </a:cubicBezTo>
                <a:cubicBezTo>
                  <a:pt x="385" y="392"/>
                  <a:pt x="385" y="392"/>
                  <a:pt x="385" y="392"/>
                </a:cubicBezTo>
                <a:cubicBezTo>
                  <a:pt x="400" y="392"/>
                  <a:pt x="413" y="389"/>
                  <a:pt x="424" y="382"/>
                </a:cubicBezTo>
                <a:cubicBezTo>
                  <a:pt x="444" y="371"/>
                  <a:pt x="457" y="354"/>
                  <a:pt x="467" y="337"/>
                </a:cubicBezTo>
                <a:cubicBezTo>
                  <a:pt x="472" y="329"/>
                  <a:pt x="476" y="320"/>
                  <a:pt x="479" y="312"/>
                </a:cubicBezTo>
                <a:cubicBezTo>
                  <a:pt x="479" y="412"/>
                  <a:pt x="479" y="412"/>
                  <a:pt x="479" y="412"/>
                </a:cubicBezTo>
                <a:cubicBezTo>
                  <a:pt x="662" y="412"/>
                  <a:pt x="662" y="412"/>
                  <a:pt x="662" y="412"/>
                </a:cubicBezTo>
                <a:cubicBezTo>
                  <a:pt x="662" y="266"/>
                  <a:pt x="662" y="266"/>
                  <a:pt x="662" y="266"/>
                </a:cubicBezTo>
                <a:cubicBezTo>
                  <a:pt x="668" y="277"/>
                  <a:pt x="674" y="292"/>
                  <a:pt x="678" y="311"/>
                </a:cubicBezTo>
                <a:cubicBezTo>
                  <a:pt x="687" y="345"/>
                  <a:pt x="693" y="391"/>
                  <a:pt x="693" y="450"/>
                </a:cubicBezTo>
                <a:cubicBezTo>
                  <a:pt x="693" y="450"/>
                  <a:pt x="693" y="451"/>
                  <a:pt x="693" y="451"/>
                </a:cubicBezTo>
                <a:cubicBezTo>
                  <a:pt x="693" y="467"/>
                  <a:pt x="705" y="479"/>
                  <a:pt x="721" y="479"/>
                </a:cubicBezTo>
                <a:cubicBezTo>
                  <a:pt x="721" y="479"/>
                  <a:pt x="721" y="479"/>
                  <a:pt x="721" y="479"/>
                </a:cubicBezTo>
                <a:cubicBezTo>
                  <a:pt x="732" y="479"/>
                  <a:pt x="741" y="473"/>
                  <a:pt x="745" y="464"/>
                </a:cubicBezTo>
                <a:cubicBezTo>
                  <a:pt x="749" y="460"/>
                  <a:pt x="751" y="456"/>
                  <a:pt x="751" y="451"/>
                </a:cubicBezTo>
                <a:cubicBezTo>
                  <a:pt x="759" y="386"/>
                  <a:pt x="773" y="345"/>
                  <a:pt x="787" y="318"/>
                </a:cubicBezTo>
                <a:cubicBezTo>
                  <a:pt x="776" y="390"/>
                  <a:pt x="762" y="489"/>
                  <a:pt x="762" y="552"/>
                </a:cubicBezTo>
                <a:cubicBezTo>
                  <a:pt x="762" y="552"/>
                  <a:pt x="762" y="553"/>
                  <a:pt x="762" y="553"/>
                </a:cubicBezTo>
                <a:cubicBezTo>
                  <a:pt x="764" y="573"/>
                  <a:pt x="839" y="588"/>
                  <a:pt x="878" y="588"/>
                </a:cubicBezTo>
                <a:cubicBezTo>
                  <a:pt x="918" y="588"/>
                  <a:pt x="992" y="573"/>
                  <a:pt x="994" y="553"/>
                </a:cubicBezTo>
                <a:cubicBezTo>
                  <a:pt x="994" y="553"/>
                  <a:pt x="994" y="552"/>
                  <a:pt x="994" y="552"/>
                </a:cubicBezTo>
                <a:cubicBezTo>
                  <a:pt x="994" y="499"/>
                  <a:pt x="984" y="419"/>
                  <a:pt x="974" y="352"/>
                </a:cubicBezTo>
                <a:cubicBezTo>
                  <a:pt x="979" y="359"/>
                  <a:pt x="984" y="365"/>
                  <a:pt x="990" y="371"/>
                </a:cubicBezTo>
                <a:cubicBezTo>
                  <a:pt x="994" y="375"/>
                  <a:pt x="999" y="379"/>
                  <a:pt x="1004" y="382"/>
                </a:cubicBezTo>
                <a:cubicBezTo>
                  <a:pt x="1010" y="385"/>
                  <a:pt x="1017" y="387"/>
                  <a:pt x="1025" y="387"/>
                </a:cubicBezTo>
                <a:cubicBezTo>
                  <a:pt x="1025" y="387"/>
                  <a:pt x="1025" y="387"/>
                  <a:pt x="1025" y="387"/>
                </a:cubicBezTo>
                <a:cubicBezTo>
                  <a:pt x="1038" y="387"/>
                  <a:pt x="1049" y="381"/>
                  <a:pt x="1057" y="373"/>
                </a:cubicBezTo>
                <a:cubicBezTo>
                  <a:pt x="1060" y="370"/>
                  <a:pt x="1063" y="366"/>
                  <a:pt x="1064" y="362"/>
                </a:cubicBez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064" name="Freeform 77"/>
          <p:cNvSpPr>
            <a:spLocks/>
          </p:cNvSpPr>
          <p:nvPr/>
        </p:nvSpPr>
        <p:spPr bwMode="auto">
          <a:xfrm>
            <a:off x="3184540" y="4568245"/>
            <a:ext cx="75798" cy="230520"/>
          </a:xfrm>
          <a:custGeom>
            <a:avLst/>
            <a:gdLst>
              <a:gd name="T0" fmla="*/ 0 w 80"/>
              <a:gd name="T1" fmla="*/ 203 h 243"/>
              <a:gd name="T2" fmla="*/ 40 w 80"/>
              <a:gd name="T3" fmla="*/ 243 h 243"/>
              <a:gd name="T4" fmla="*/ 80 w 80"/>
              <a:gd name="T5" fmla="*/ 203 h 243"/>
              <a:gd name="T6" fmla="*/ 80 w 80"/>
              <a:gd name="T7" fmla="*/ 7 h 243"/>
              <a:gd name="T8" fmla="*/ 0 w 80"/>
              <a:gd name="T9" fmla="*/ 0 h 243"/>
              <a:gd name="T10" fmla="*/ 0 w 80"/>
              <a:gd name="T11" fmla="*/ 203 h 243"/>
            </a:gdLst>
            <a:ahLst/>
            <a:cxnLst>
              <a:cxn ang="0">
                <a:pos x="T0" y="T1"/>
              </a:cxn>
              <a:cxn ang="0">
                <a:pos x="T2" y="T3"/>
              </a:cxn>
              <a:cxn ang="0">
                <a:pos x="T4" y="T5"/>
              </a:cxn>
              <a:cxn ang="0">
                <a:pos x="T6" y="T7"/>
              </a:cxn>
              <a:cxn ang="0">
                <a:pos x="T8" y="T9"/>
              </a:cxn>
              <a:cxn ang="0">
                <a:pos x="T10" y="T11"/>
              </a:cxn>
            </a:cxnLst>
            <a:rect l="0" t="0" r="r" b="b"/>
            <a:pathLst>
              <a:path w="80" h="243">
                <a:moveTo>
                  <a:pt x="0" y="203"/>
                </a:moveTo>
                <a:cubicBezTo>
                  <a:pt x="0" y="225"/>
                  <a:pt x="17" y="243"/>
                  <a:pt x="40" y="243"/>
                </a:cubicBezTo>
                <a:cubicBezTo>
                  <a:pt x="62" y="243"/>
                  <a:pt x="80" y="225"/>
                  <a:pt x="80" y="203"/>
                </a:cubicBezTo>
                <a:cubicBezTo>
                  <a:pt x="80" y="7"/>
                  <a:pt x="80" y="7"/>
                  <a:pt x="80" y="7"/>
                </a:cubicBezTo>
                <a:cubicBezTo>
                  <a:pt x="49" y="7"/>
                  <a:pt x="22" y="4"/>
                  <a:pt x="0" y="0"/>
                </a:cubicBezTo>
                <a:lnTo>
                  <a:pt x="0" y="203"/>
                </a:ln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065" name="Freeform 78"/>
          <p:cNvSpPr>
            <a:spLocks/>
          </p:cNvSpPr>
          <p:nvPr/>
        </p:nvSpPr>
        <p:spPr bwMode="auto">
          <a:xfrm>
            <a:off x="3272841" y="4568245"/>
            <a:ext cx="76580" cy="230520"/>
          </a:xfrm>
          <a:custGeom>
            <a:avLst/>
            <a:gdLst>
              <a:gd name="T0" fmla="*/ 0 w 80"/>
              <a:gd name="T1" fmla="*/ 203 h 243"/>
              <a:gd name="T2" fmla="*/ 40 w 80"/>
              <a:gd name="T3" fmla="*/ 243 h 243"/>
              <a:gd name="T4" fmla="*/ 80 w 80"/>
              <a:gd name="T5" fmla="*/ 203 h 243"/>
              <a:gd name="T6" fmla="*/ 80 w 80"/>
              <a:gd name="T7" fmla="*/ 0 h 243"/>
              <a:gd name="T8" fmla="*/ 0 w 80"/>
              <a:gd name="T9" fmla="*/ 7 h 243"/>
              <a:gd name="T10" fmla="*/ 0 w 80"/>
              <a:gd name="T11" fmla="*/ 203 h 243"/>
            </a:gdLst>
            <a:ahLst/>
            <a:cxnLst>
              <a:cxn ang="0">
                <a:pos x="T0" y="T1"/>
              </a:cxn>
              <a:cxn ang="0">
                <a:pos x="T2" y="T3"/>
              </a:cxn>
              <a:cxn ang="0">
                <a:pos x="T4" y="T5"/>
              </a:cxn>
              <a:cxn ang="0">
                <a:pos x="T6" y="T7"/>
              </a:cxn>
              <a:cxn ang="0">
                <a:pos x="T8" y="T9"/>
              </a:cxn>
              <a:cxn ang="0">
                <a:pos x="T10" y="T11"/>
              </a:cxn>
            </a:cxnLst>
            <a:rect l="0" t="0" r="r" b="b"/>
            <a:pathLst>
              <a:path w="80" h="243">
                <a:moveTo>
                  <a:pt x="0" y="203"/>
                </a:moveTo>
                <a:cubicBezTo>
                  <a:pt x="0" y="225"/>
                  <a:pt x="18" y="243"/>
                  <a:pt x="40" y="243"/>
                </a:cubicBezTo>
                <a:cubicBezTo>
                  <a:pt x="62" y="243"/>
                  <a:pt x="80" y="225"/>
                  <a:pt x="80" y="203"/>
                </a:cubicBezTo>
                <a:cubicBezTo>
                  <a:pt x="80" y="0"/>
                  <a:pt x="80" y="0"/>
                  <a:pt x="80" y="0"/>
                </a:cubicBezTo>
                <a:cubicBezTo>
                  <a:pt x="57" y="4"/>
                  <a:pt x="31" y="7"/>
                  <a:pt x="0" y="7"/>
                </a:cubicBezTo>
                <a:lnTo>
                  <a:pt x="0" y="203"/>
                </a:ln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066" name="Freeform 79"/>
          <p:cNvSpPr>
            <a:spLocks/>
          </p:cNvSpPr>
          <p:nvPr/>
        </p:nvSpPr>
        <p:spPr bwMode="auto">
          <a:xfrm>
            <a:off x="2353887" y="4090794"/>
            <a:ext cx="1136191" cy="706408"/>
          </a:xfrm>
          <a:custGeom>
            <a:avLst/>
            <a:gdLst>
              <a:gd name="T0" fmla="*/ 67 w 1194"/>
              <a:gd name="T1" fmla="*/ 349 h 746"/>
              <a:gd name="T2" fmla="*/ 92 w 1194"/>
              <a:gd name="T3" fmla="*/ 96 h 746"/>
              <a:gd name="T4" fmla="*/ 142 w 1194"/>
              <a:gd name="T5" fmla="*/ 746 h 746"/>
              <a:gd name="T6" fmla="*/ 191 w 1194"/>
              <a:gd name="T7" fmla="*/ 335 h 746"/>
              <a:gd name="T8" fmla="*/ 210 w 1194"/>
              <a:gd name="T9" fmla="*/ 696 h 746"/>
              <a:gd name="T10" fmla="*/ 309 w 1194"/>
              <a:gd name="T11" fmla="*/ 696 h 746"/>
              <a:gd name="T12" fmla="*/ 316 w 1194"/>
              <a:gd name="T13" fmla="*/ 113 h 746"/>
              <a:gd name="T14" fmla="*/ 334 w 1194"/>
              <a:gd name="T15" fmla="*/ 349 h 746"/>
              <a:gd name="T16" fmla="*/ 359 w 1194"/>
              <a:gd name="T17" fmla="*/ 388 h 746"/>
              <a:gd name="T18" fmla="*/ 386 w 1194"/>
              <a:gd name="T19" fmla="*/ 392 h 746"/>
              <a:gd name="T20" fmla="*/ 467 w 1194"/>
              <a:gd name="T21" fmla="*/ 337 h 746"/>
              <a:gd name="T22" fmla="*/ 480 w 1194"/>
              <a:gd name="T23" fmla="*/ 412 h 746"/>
              <a:gd name="T24" fmla="*/ 662 w 1194"/>
              <a:gd name="T25" fmla="*/ 303 h 746"/>
              <a:gd name="T26" fmla="*/ 699 w 1194"/>
              <a:gd name="T27" fmla="*/ 359 h 746"/>
              <a:gd name="T28" fmla="*/ 749 w 1194"/>
              <a:gd name="T29" fmla="*/ 383 h 746"/>
              <a:gd name="T30" fmla="*/ 777 w 1194"/>
              <a:gd name="T31" fmla="*/ 355 h 746"/>
              <a:gd name="T32" fmla="*/ 855 w 1194"/>
              <a:gd name="T33" fmla="*/ 123 h 746"/>
              <a:gd name="T34" fmla="*/ 788 w 1194"/>
              <a:gd name="T35" fmla="*/ 463 h 746"/>
              <a:gd name="T36" fmla="*/ 1130 w 1194"/>
              <a:gd name="T37" fmla="*/ 463 h 746"/>
              <a:gd name="T38" fmla="*/ 1064 w 1194"/>
              <a:gd name="T39" fmla="*/ 123 h 746"/>
              <a:gd name="T40" fmla="*/ 1140 w 1194"/>
              <a:gd name="T41" fmla="*/ 350 h 746"/>
              <a:gd name="T42" fmla="*/ 1169 w 1194"/>
              <a:gd name="T43" fmla="*/ 372 h 746"/>
              <a:gd name="T44" fmla="*/ 1099 w 1194"/>
              <a:gd name="T45" fmla="*/ 84 h 746"/>
              <a:gd name="T46" fmla="*/ 959 w 1194"/>
              <a:gd name="T47" fmla="*/ 26 h 746"/>
              <a:gd name="T48" fmla="*/ 820 w 1194"/>
              <a:gd name="T49" fmla="*/ 84 h 746"/>
              <a:gd name="T50" fmla="*/ 728 w 1194"/>
              <a:gd name="T51" fmla="*/ 308 h 746"/>
              <a:gd name="T52" fmla="*/ 677 w 1194"/>
              <a:gd name="T53" fmla="*/ 206 h 746"/>
              <a:gd name="T54" fmla="*/ 644 w 1194"/>
              <a:gd name="T55" fmla="*/ 186 h 746"/>
              <a:gd name="T56" fmla="*/ 634 w 1194"/>
              <a:gd name="T57" fmla="*/ 185 h 746"/>
              <a:gd name="T58" fmla="*/ 510 w 1194"/>
              <a:gd name="T59" fmla="*/ 185 h 746"/>
              <a:gd name="T60" fmla="*/ 504 w 1194"/>
              <a:gd name="T61" fmla="*/ 185 h 746"/>
              <a:gd name="T62" fmla="*/ 495 w 1194"/>
              <a:gd name="T63" fmla="*/ 187 h 746"/>
              <a:gd name="T64" fmla="*/ 447 w 1194"/>
              <a:gd name="T65" fmla="*/ 243 h 746"/>
              <a:gd name="T66" fmla="*/ 401 w 1194"/>
              <a:gd name="T67" fmla="*/ 331 h 746"/>
              <a:gd name="T68" fmla="*/ 401 w 1194"/>
              <a:gd name="T69" fmla="*/ 276 h 746"/>
              <a:gd name="T70" fmla="*/ 312 w 1194"/>
              <a:gd name="T71" fmla="*/ 8 h 746"/>
              <a:gd name="T72" fmla="*/ 278 w 1194"/>
              <a:gd name="T73" fmla="*/ 0 h 746"/>
              <a:gd name="T74" fmla="*/ 122 w 1194"/>
              <a:gd name="T75" fmla="*/ 0 h 746"/>
              <a:gd name="T76" fmla="*/ 28 w 1194"/>
              <a:gd name="T77" fmla="*/ 84 h 746"/>
              <a:gd name="T78" fmla="*/ 3 w 1194"/>
              <a:gd name="T79" fmla="*/ 353 h 746"/>
              <a:gd name="T80" fmla="*/ 37 w 1194"/>
              <a:gd name="T81" fmla="*/ 383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4" h="746">
                <a:moveTo>
                  <a:pt x="37" y="383"/>
                </a:moveTo>
                <a:cubicBezTo>
                  <a:pt x="54" y="382"/>
                  <a:pt x="68" y="367"/>
                  <a:pt x="67" y="349"/>
                </a:cubicBezTo>
                <a:cubicBezTo>
                  <a:pt x="65" y="322"/>
                  <a:pt x="64" y="298"/>
                  <a:pt x="64" y="276"/>
                </a:cubicBezTo>
                <a:cubicBezTo>
                  <a:pt x="64" y="179"/>
                  <a:pt x="78" y="125"/>
                  <a:pt x="92" y="96"/>
                </a:cubicBezTo>
                <a:cubicBezTo>
                  <a:pt x="92" y="696"/>
                  <a:pt x="92" y="696"/>
                  <a:pt x="92" y="696"/>
                </a:cubicBezTo>
                <a:cubicBezTo>
                  <a:pt x="92" y="724"/>
                  <a:pt x="114" y="746"/>
                  <a:pt x="142" y="746"/>
                </a:cubicBezTo>
                <a:cubicBezTo>
                  <a:pt x="169" y="746"/>
                  <a:pt x="191" y="724"/>
                  <a:pt x="191" y="696"/>
                </a:cubicBezTo>
                <a:cubicBezTo>
                  <a:pt x="191" y="335"/>
                  <a:pt x="191" y="335"/>
                  <a:pt x="191" y="335"/>
                </a:cubicBezTo>
                <a:cubicBezTo>
                  <a:pt x="210" y="335"/>
                  <a:pt x="210" y="335"/>
                  <a:pt x="210" y="335"/>
                </a:cubicBezTo>
                <a:cubicBezTo>
                  <a:pt x="210" y="696"/>
                  <a:pt x="210" y="696"/>
                  <a:pt x="210" y="696"/>
                </a:cubicBezTo>
                <a:cubicBezTo>
                  <a:pt x="210" y="724"/>
                  <a:pt x="232" y="746"/>
                  <a:pt x="259" y="746"/>
                </a:cubicBezTo>
                <a:cubicBezTo>
                  <a:pt x="287" y="746"/>
                  <a:pt x="309" y="724"/>
                  <a:pt x="309" y="696"/>
                </a:cubicBezTo>
                <a:cubicBezTo>
                  <a:pt x="309" y="97"/>
                  <a:pt x="309" y="97"/>
                  <a:pt x="309" y="97"/>
                </a:cubicBezTo>
                <a:cubicBezTo>
                  <a:pt x="311" y="101"/>
                  <a:pt x="313" y="107"/>
                  <a:pt x="316" y="113"/>
                </a:cubicBezTo>
                <a:cubicBezTo>
                  <a:pt x="327" y="145"/>
                  <a:pt x="337" y="196"/>
                  <a:pt x="337" y="276"/>
                </a:cubicBezTo>
                <a:cubicBezTo>
                  <a:pt x="337" y="298"/>
                  <a:pt x="336" y="322"/>
                  <a:pt x="334" y="349"/>
                </a:cubicBezTo>
                <a:cubicBezTo>
                  <a:pt x="334" y="356"/>
                  <a:pt x="336" y="362"/>
                  <a:pt x="339" y="368"/>
                </a:cubicBezTo>
                <a:cubicBezTo>
                  <a:pt x="341" y="377"/>
                  <a:pt x="349" y="386"/>
                  <a:pt x="359" y="388"/>
                </a:cubicBezTo>
                <a:cubicBezTo>
                  <a:pt x="368" y="391"/>
                  <a:pt x="377" y="392"/>
                  <a:pt x="385" y="392"/>
                </a:cubicBezTo>
                <a:cubicBezTo>
                  <a:pt x="386" y="392"/>
                  <a:pt x="386" y="392"/>
                  <a:pt x="386" y="392"/>
                </a:cubicBezTo>
                <a:cubicBezTo>
                  <a:pt x="400" y="392"/>
                  <a:pt x="413" y="389"/>
                  <a:pt x="425" y="382"/>
                </a:cubicBezTo>
                <a:cubicBezTo>
                  <a:pt x="444" y="371"/>
                  <a:pt x="457" y="354"/>
                  <a:pt x="467" y="337"/>
                </a:cubicBezTo>
                <a:cubicBezTo>
                  <a:pt x="472" y="329"/>
                  <a:pt x="476" y="320"/>
                  <a:pt x="480" y="312"/>
                </a:cubicBezTo>
                <a:cubicBezTo>
                  <a:pt x="480" y="412"/>
                  <a:pt x="480" y="412"/>
                  <a:pt x="480" y="412"/>
                </a:cubicBezTo>
                <a:cubicBezTo>
                  <a:pt x="662" y="412"/>
                  <a:pt x="662" y="412"/>
                  <a:pt x="662" y="412"/>
                </a:cubicBezTo>
                <a:cubicBezTo>
                  <a:pt x="662" y="303"/>
                  <a:pt x="662" y="303"/>
                  <a:pt x="662" y="303"/>
                </a:cubicBezTo>
                <a:cubicBezTo>
                  <a:pt x="665" y="310"/>
                  <a:pt x="668" y="317"/>
                  <a:pt x="672" y="324"/>
                </a:cubicBezTo>
                <a:cubicBezTo>
                  <a:pt x="679" y="336"/>
                  <a:pt x="688" y="348"/>
                  <a:pt x="699" y="359"/>
                </a:cubicBezTo>
                <a:cubicBezTo>
                  <a:pt x="711" y="369"/>
                  <a:pt x="725" y="378"/>
                  <a:pt x="742" y="382"/>
                </a:cubicBezTo>
                <a:cubicBezTo>
                  <a:pt x="745" y="383"/>
                  <a:pt x="747" y="383"/>
                  <a:pt x="749" y="383"/>
                </a:cubicBezTo>
                <a:cubicBezTo>
                  <a:pt x="762" y="383"/>
                  <a:pt x="773" y="374"/>
                  <a:pt x="776" y="362"/>
                </a:cubicBezTo>
                <a:cubicBezTo>
                  <a:pt x="777" y="359"/>
                  <a:pt x="777" y="357"/>
                  <a:pt x="777" y="355"/>
                </a:cubicBezTo>
                <a:cubicBezTo>
                  <a:pt x="778" y="353"/>
                  <a:pt x="778" y="352"/>
                  <a:pt x="778" y="350"/>
                </a:cubicBezTo>
                <a:cubicBezTo>
                  <a:pt x="795" y="224"/>
                  <a:pt x="828" y="157"/>
                  <a:pt x="855" y="123"/>
                </a:cubicBezTo>
                <a:cubicBezTo>
                  <a:pt x="786" y="461"/>
                  <a:pt x="786" y="461"/>
                  <a:pt x="786" y="461"/>
                </a:cubicBezTo>
                <a:cubicBezTo>
                  <a:pt x="786" y="461"/>
                  <a:pt x="787" y="462"/>
                  <a:pt x="788" y="463"/>
                </a:cubicBezTo>
                <a:cubicBezTo>
                  <a:pt x="801" y="469"/>
                  <a:pt x="859" y="497"/>
                  <a:pt x="959" y="497"/>
                </a:cubicBezTo>
                <a:cubicBezTo>
                  <a:pt x="1059" y="497"/>
                  <a:pt x="1118" y="469"/>
                  <a:pt x="1130" y="463"/>
                </a:cubicBezTo>
                <a:cubicBezTo>
                  <a:pt x="1132" y="462"/>
                  <a:pt x="1133" y="461"/>
                  <a:pt x="1133" y="461"/>
                </a:cubicBezTo>
                <a:cubicBezTo>
                  <a:pt x="1064" y="123"/>
                  <a:pt x="1064" y="123"/>
                  <a:pt x="1064" y="123"/>
                </a:cubicBezTo>
                <a:cubicBezTo>
                  <a:pt x="1064" y="124"/>
                  <a:pt x="1064" y="124"/>
                  <a:pt x="1065" y="125"/>
                </a:cubicBezTo>
                <a:cubicBezTo>
                  <a:pt x="1092" y="159"/>
                  <a:pt x="1124" y="225"/>
                  <a:pt x="1140" y="350"/>
                </a:cubicBezTo>
                <a:cubicBezTo>
                  <a:pt x="1142" y="363"/>
                  <a:pt x="1153" y="373"/>
                  <a:pt x="1166" y="373"/>
                </a:cubicBezTo>
                <a:cubicBezTo>
                  <a:pt x="1167" y="373"/>
                  <a:pt x="1168" y="373"/>
                  <a:pt x="1169" y="372"/>
                </a:cubicBezTo>
                <a:cubicBezTo>
                  <a:pt x="1184" y="371"/>
                  <a:pt x="1194" y="358"/>
                  <a:pt x="1192" y="343"/>
                </a:cubicBezTo>
                <a:cubicBezTo>
                  <a:pt x="1173" y="204"/>
                  <a:pt x="1135" y="127"/>
                  <a:pt x="1099" y="84"/>
                </a:cubicBezTo>
                <a:cubicBezTo>
                  <a:pt x="1065" y="45"/>
                  <a:pt x="1033" y="36"/>
                  <a:pt x="1024" y="35"/>
                </a:cubicBezTo>
                <a:cubicBezTo>
                  <a:pt x="1017" y="33"/>
                  <a:pt x="989" y="26"/>
                  <a:pt x="959" y="26"/>
                </a:cubicBezTo>
                <a:cubicBezTo>
                  <a:pt x="929" y="26"/>
                  <a:pt x="902" y="33"/>
                  <a:pt x="894" y="35"/>
                </a:cubicBezTo>
                <a:cubicBezTo>
                  <a:pt x="886" y="36"/>
                  <a:pt x="853" y="45"/>
                  <a:pt x="820" y="84"/>
                </a:cubicBezTo>
                <a:cubicBezTo>
                  <a:pt x="786" y="123"/>
                  <a:pt x="751" y="192"/>
                  <a:pt x="731" y="311"/>
                </a:cubicBezTo>
                <a:cubicBezTo>
                  <a:pt x="730" y="310"/>
                  <a:pt x="729" y="309"/>
                  <a:pt x="728" y="308"/>
                </a:cubicBezTo>
                <a:cubicBezTo>
                  <a:pt x="716" y="292"/>
                  <a:pt x="707" y="266"/>
                  <a:pt x="697" y="242"/>
                </a:cubicBezTo>
                <a:cubicBezTo>
                  <a:pt x="692" y="230"/>
                  <a:pt x="686" y="218"/>
                  <a:pt x="677" y="206"/>
                </a:cubicBezTo>
                <a:cubicBezTo>
                  <a:pt x="673" y="201"/>
                  <a:pt x="667" y="195"/>
                  <a:pt x="660" y="191"/>
                </a:cubicBezTo>
                <a:cubicBezTo>
                  <a:pt x="655" y="189"/>
                  <a:pt x="649" y="187"/>
                  <a:pt x="644" y="186"/>
                </a:cubicBezTo>
                <a:cubicBezTo>
                  <a:pt x="642" y="185"/>
                  <a:pt x="640" y="185"/>
                  <a:pt x="638" y="185"/>
                </a:cubicBezTo>
                <a:cubicBezTo>
                  <a:pt x="637" y="185"/>
                  <a:pt x="636" y="185"/>
                  <a:pt x="634" y="185"/>
                </a:cubicBezTo>
                <a:cubicBezTo>
                  <a:pt x="633" y="185"/>
                  <a:pt x="632" y="185"/>
                  <a:pt x="631" y="185"/>
                </a:cubicBezTo>
                <a:cubicBezTo>
                  <a:pt x="510" y="185"/>
                  <a:pt x="510" y="185"/>
                  <a:pt x="510" y="185"/>
                </a:cubicBezTo>
                <a:cubicBezTo>
                  <a:pt x="509" y="185"/>
                  <a:pt x="508" y="185"/>
                  <a:pt x="507" y="185"/>
                </a:cubicBezTo>
                <a:cubicBezTo>
                  <a:pt x="506" y="185"/>
                  <a:pt x="505" y="185"/>
                  <a:pt x="504" y="185"/>
                </a:cubicBezTo>
                <a:cubicBezTo>
                  <a:pt x="504" y="185"/>
                  <a:pt x="504" y="185"/>
                  <a:pt x="504" y="185"/>
                </a:cubicBezTo>
                <a:cubicBezTo>
                  <a:pt x="500" y="185"/>
                  <a:pt x="498" y="186"/>
                  <a:pt x="495" y="187"/>
                </a:cubicBezTo>
                <a:cubicBezTo>
                  <a:pt x="486" y="189"/>
                  <a:pt x="479" y="194"/>
                  <a:pt x="474" y="199"/>
                </a:cubicBezTo>
                <a:cubicBezTo>
                  <a:pt x="460" y="212"/>
                  <a:pt x="454" y="227"/>
                  <a:pt x="447" y="243"/>
                </a:cubicBezTo>
                <a:cubicBezTo>
                  <a:pt x="437" y="267"/>
                  <a:pt x="428" y="294"/>
                  <a:pt x="417" y="312"/>
                </a:cubicBezTo>
                <a:cubicBezTo>
                  <a:pt x="412" y="321"/>
                  <a:pt x="406" y="327"/>
                  <a:pt x="401" y="331"/>
                </a:cubicBezTo>
                <a:cubicBezTo>
                  <a:pt x="400" y="331"/>
                  <a:pt x="400" y="332"/>
                  <a:pt x="399" y="332"/>
                </a:cubicBezTo>
                <a:cubicBezTo>
                  <a:pt x="400" y="312"/>
                  <a:pt x="401" y="294"/>
                  <a:pt x="401" y="276"/>
                </a:cubicBezTo>
                <a:cubicBezTo>
                  <a:pt x="400" y="155"/>
                  <a:pt x="381" y="88"/>
                  <a:pt x="355" y="48"/>
                </a:cubicBezTo>
                <a:cubicBezTo>
                  <a:pt x="342" y="28"/>
                  <a:pt x="326" y="16"/>
                  <a:pt x="312" y="8"/>
                </a:cubicBezTo>
                <a:cubicBezTo>
                  <a:pt x="298" y="2"/>
                  <a:pt x="286" y="0"/>
                  <a:pt x="279" y="0"/>
                </a:cubicBezTo>
                <a:cubicBezTo>
                  <a:pt x="279" y="0"/>
                  <a:pt x="278" y="0"/>
                  <a:pt x="278" y="0"/>
                </a:cubicBezTo>
                <a:cubicBezTo>
                  <a:pt x="123" y="0"/>
                  <a:pt x="123" y="0"/>
                  <a:pt x="123" y="0"/>
                </a:cubicBezTo>
                <a:cubicBezTo>
                  <a:pt x="123" y="0"/>
                  <a:pt x="122" y="0"/>
                  <a:pt x="122" y="0"/>
                </a:cubicBezTo>
                <a:cubicBezTo>
                  <a:pt x="115" y="0"/>
                  <a:pt x="103" y="2"/>
                  <a:pt x="89" y="8"/>
                </a:cubicBezTo>
                <a:cubicBezTo>
                  <a:pt x="67" y="19"/>
                  <a:pt x="44" y="42"/>
                  <a:pt x="28" y="84"/>
                </a:cubicBezTo>
                <a:cubicBezTo>
                  <a:pt x="12" y="125"/>
                  <a:pt x="0" y="185"/>
                  <a:pt x="0" y="276"/>
                </a:cubicBezTo>
                <a:cubicBezTo>
                  <a:pt x="0" y="299"/>
                  <a:pt x="1" y="325"/>
                  <a:pt x="3" y="353"/>
                </a:cubicBezTo>
                <a:cubicBezTo>
                  <a:pt x="4" y="370"/>
                  <a:pt x="18" y="383"/>
                  <a:pt x="35" y="383"/>
                </a:cubicBezTo>
                <a:cubicBezTo>
                  <a:pt x="35" y="383"/>
                  <a:pt x="36" y="383"/>
                  <a:pt x="37" y="38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67" name="Oval 80"/>
          <p:cNvSpPr>
            <a:spLocks noChangeArrowheads="1"/>
          </p:cNvSpPr>
          <p:nvPr/>
        </p:nvSpPr>
        <p:spPr bwMode="auto">
          <a:xfrm>
            <a:off x="2458598" y="3898565"/>
            <a:ext cx="171131" cy="170351"/>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68" name="Freeform 81"/>
          <p:cNvSpPr>
            <a:spLocks/>
          </p:cNvSpPr>
          <p:nvPr/>
        </p:nvSpPr>
        <p:spPr bwMode="auto">
          <a:xfrm>
            <a:off x="3176727" y="3928259"/>
            <a:ext cx="179727" cy="178947"/>
          </a:xfrm>
          <a:custGeom>
            <a:avLst/>
            <a:gdLst>
              <a:gd name="T0" fmla="*/ 75 w 189"/>
              <a:gd name="T1" fmla="*/ 178 h 189"/>
              <a:gd name="T2" fmla="*/ 178 w 189"/>
              <a:gd name="T3" fmla="*/ 114 h 189"/>
              <a:gd name="T4" fmla="*/ 114 w 189"/>
              <a:gd name="T5" fmla="*/ 11 h 189"/>
              <a:gd name="T6" fmla="*/ 11 w 189"/>
              <a:gd name="T7" fmla="*/ 75 h 189"/>
              <a:gd name="T8" fmla="*/ 75 w 189"/>
              <a:gd name="T9" fmla="*/ 178 h 189"/>
            </a:gdLst>
            <a:ahLst/>
            <a:cxnLst>
              <a:cxn ang="0">
                <a:pos x="T0" y="T1"/>
              </a:cxn>
              <a:cxn ang="0">
                <a:pos x="T2" y="T3"/>
              </a:cxn>
              <a:cxn ang="0">
                <a:pos x="T4" y="T5"/>
              </a:cxn>
              <a:cxn ang="0">
                <a:pos x="T6" y="T7"/>
              </a:cxn>
              <a:cxn ang="0">
                <a:pos x="T8" y="T9"/>
              </a:cxn>
            </a:cxnLst>
            <a:rect l="0" t="0" r="r" b="b"/>
            <a:pathLst>
              <a:path w="189" h="189">
                <a:moveTo>
                  <a:pt x="75" y="178"/>
                </a:moveTo>
                <a:cubicBezTo>
                  <a:pt x="121" y="189"/>
                  <a:pt x="167" y="160"/>
                  <a:pt x="178" y="114"/>
                </a:cubicBezTo>
                <a:cubicBezTo>
                  <a:pt x="189" y="68"/>
                  <a:pt x="160" y="21"/>
                  <a:pt x="114" y="11"/>
                </a:cubicBezTo>
                <a:cubicBezTo>
                  <a:pt x="67" y="0"/>
                  <a:pt x="21" y="29"/>
                  <a:pt x="11" y="75"/>
                </a:cubicBezTo>
                <a:cubicBezTo>
                  <a:pt x="0" y="121"/>
                  <a:pt x="28" y="167"/>
                  <a:pt x="75" y="178"/>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69" name="Freeform 82"/>
          <p:cNvSpPr>
            <a:spLocks/>
          </p:cNvSpPr>
          <p:nvPr/>
        </p:nvSpPr>
        <p:spPr bwMode="auto">
          <a:xfrm>
            <a:off x="2810237" y="4500262"/>
            <a:ext cx="173476" cy="296941"/>
          </a:xfrm>
          <a:custGeom>
            <a:avLst/>
            <a:gdLst>
              <a:gd name="T0" fmla="*/ 0 w 182"/>
              <a:gd name="T1" fmla="*/ 0 h 314"/>
              <a:gd name="T2" fmla="*/ 0 w 182"/>
              <a:gd name="T3" fmla="*/ 272 h 314"/>
              <a:gd name="T4" fmla="*/ 41 w 182"/>
              <a:gd name="T5" fmla="*/ 314 h 314"/>
              <a:gd name="T6" fmla="*/ 83 w 182"/>
              <a:gd name="T7" fmla="*/ 272 h 314"/>
              <a:gd name="T8" fmla="*/ 83 w 182"/>
              <a:gd name="T9" fmla="*/ 75 h 314"/>
              <a:gd name="T10" fmla="*/ 99 w 182"/>
              <a:gd name="T11" fmla="*/ 75 h 314"/>
              <a:gd name="T12" fmla="*/ 99 w 182"/>
              <a:gd name="T13" fmla="*/ 272 h 314"/>
              <a:gd name="T14" fmla="*/ 140 w 182"/>
              <a:gd name="T15" fmla="*/ 314 h 314"/>
              <a:gd name="T16" fmla="*/ 182 w 182"/>
              <a:gd name="T17" fmla="*/ 272 h 314"/>
              <a:gd name="T18" fmla="*/ 182 w 182"/>
              <a:gd name="T19" fmla="*/ 0 h 314"/>
              <a:gd name="T20" fmla="*/ 0 w 182"/>
              <a:gd name="T21"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314">
                <a:moveTo>
                  <a:pt x="0" y="0"/>
                </a:moveTo>
                <a:cubicBezTo>
                  <a:pt x="0" y="272"/>
                  <a:pt x="0" y="272"/>
                  <a:pt x="0" y="272"/>
                </a:cubicBezTo>
                <a:cubicBezTo>
                  <a:pt x="0" y="295"/>
                  <a:pt x="18" y="314"/>
                  <a:pt x="41" y="314"/>
                </a:cubicBezTo>
                <a:cubicBezTo>
                  <a:pt x="64" y="314"/>
                  <a:pt x="83" y="295"/>
                  <a:pt x="83" y="272"/>
                </a:cubicBezTo>
                <a:cubicBezTo>
                  <a:pt x="83" y="75"/>
                  <a:pt x="83" y="75"/>
                  <a:pt x="83" y="75"/>
                </a:cubicBezTo>
                <a:cubicBezTo>
                  <a:pt x="99" y="75"/>
                  <a:pt x="99" y="75"/>
                  <a:pt x="99" y="75"/>
                </a:cubicBezTo>
                <a:cubicBezTo>
                  <a:pt x="99" y="272"/>
                  <a:pt x="99" y="272"/>
                  <a:pt x="99" y="272"/>
                </a:cubicBezTo>
                <a:cubicBezTo>
                  <a:pt x="99" y="295"/>
                  <a:pt x="118" y="314"/>
                  <a:pt x="140" y="314"/>
                </a:cubicBezTo>
                <a:cubicBezTo>
                  <a:pt x="163" y="314"/>
                  <a:pt x="182" y="295"/>
                  <a:pt x="182" y="272"/>
                </a:cubicBezTo>
                <a:cubicBezTo>
                  <a:pt x="182" y="0"/>
                  <a:pt x="182" y="0"/>
                  <a:pt x="182" y="0"/>
                </a:cubicBezTo>
                <a:lnTo>
                  <a:pt x="0"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70" name="Oval 83"/>
          <p:cNvSpPr>
            <a:spLocks noChangeArrowheads="1"/>
          </p:cNvSpPr>
          <p:nvPr/>
        </p:nvSpPr>
        <p:spPr bwMode="auto">
          <a:xfrm>
            <a:off x="2817272" y="4088451"/>
            <a:ext cx="158629" cy="157848"/>
          </a:xfrm>
          <a:prstGeom prst="ellipse">
            <a:avLst/>
          </a:pr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81" name="Freeform 94"/>
          <p:cNvSpPr>
            <a:spLocks/>
          </p:cNvSpPr>
          <p:nvPr/>
        </p:nvSpPr>
        <p:spPr bwMode="auto">
          <a:xfrm>
            <a:off x="6204847" y="4573629"/>
            <a:ext cx="75798" cy="229739"/>
          </a:xfrm>
          <a:custGeom>
            <a:avLst/>
            <a:gdLst>
              <a:gd name="T0" fmla="*/ 0 w 80"/>
              <a:gd name="T1" fmla="*/ 203 h 243"/>
              <a:gd name="T2" fmla="*/ 40 w 80"/>
              <a:gd name="T3" fmla="*/ 243 h 243"/>
              <a:gd name="T4" fmla="*/ 80 w 80"/>
              <a:gd name="T5" fmla="*/ 203 h 243"/>
              <a:gd name="T6" fmla="*/ 80 w 80"/>
              <a:gd name="T7" fmla="*/ 0 h 243"/>
              <a:gd name="T8" fmla="*/ 0 w 80"/>
              <a:gd name="T9" fmla="*/ 7 h 243"/>
              <a:gd name="T10" fmla="*/ 0 w 80"/>
              <a:gd name="T11" fmla="*/ 203 h 243"/>
            </a:gdLst>
            <a:ahLst/>
            <a:cxnLst>
              <a:cxn ang="0">
                <a:pos x="T0" y="T1"/>
              </a:cxn>
              <a:cxn ang="0">
                <a:pos x="T2" y="T3"/>
              </a:cxn>
              <a:cxn ang="0">
                <a:pos x="T4" y="T5"/>
              </a:cxn>
              <a:cxn ang="0">
                <a:pos x="T6" y="T7"/>
              </a:cxn>
              <a:cxn ang="0">
                <a:pos x="T8" y="T9"/>
              </a:cxn>
              <a:cxn ang="0">
                <a:pos x="T10" y="T11"/>
              </a:cxn>
            </a:cxnLst>
            <a:rect l="0" t="0" r="r" b="b"/>
            <a:pathLst>
              <a:path w="80" h="243">
                <a:moveTo>
                  <a:pt x="0" y="203"/>
                </a:moveTo>
                <a:cubicBezTo>
                  <a:pt x="0" y="225"/>
                  <a:pt x="18" y="243"/>
                  <a:pt x="40" y="243"/>
                </a:cubicBezTo>
                <a:cubicBezTo>
                  <a:pt x="62" y="243"/>
                  <a:pt x="80" y="225"/>
                  <a:pt x="80" y="203"/>
                </a:cubicBezTo>
                <a:cubicBezTo>
                  <a:pt x="80" y="0"/>
                  <a:pt x="80" y="0"/>
                  <a:pt x="80" y="0"/>
                </a:cubicBezTo>
                <a:cubicBezTo>
                  <a:pt x="58" y="4"/>
                  <a:pt x="31" y="7"/>
                  <a:pt x="0" y="7"/>
                </a:cubicBezTo>
                <a:lnTo>
                  <a:pt x="0" y="20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82" name="Freeform 95"/>
          <p:cNvSpPr>
            <a:spLocks/>
          </p:cNvSpPr>
          <p:nvPr/>
        </p:nvSpPr>
        <p:spPr bwMode="auto">
          <a:xfrm>
            <a:off x="6115765" y="4573629"/>
            <a:ext cx="76580" cy="229739"/>
          </a:xfrm>
          <a:custGeom>
            <a:avLst/>
            <a:gdLst>
              <a:gd name="T0" fmla="*/ 0 w 80"/>
              <a:gd name="T1" fmla="*/ 203 h 243"/>
              <a:gd name="T2" fmla="*/ 40 w 80"/>
              <a:gd name="T3" fmla="*/ 243 h 243"/>
              <a:gd name="T4" fmla="*/ 80 w 80"/>
              <a:gd name="T5" fmla="*/ 203 h 243"/>
              <a:gd name="T6" fmla="*/ 80 w 80"/>
              <a:gd name="T7" fmla="*/ 7 h 243"/>
              <a:gd name="T8" fmla="*/ 0 w 80"/>
              <a:gd name="T9" fmla="*/ 0 h 243"/>
              <a:gd name="T10" fmla="*/ 0 w 80"/>
              <a:gd name="T11" fmla="*/ 203 h 243"/>
            </a:gdLst>
            <a:ahLst/>
            <a:cxnLst>
              <a:cxn ang="0">
                <a:pos x="T0" y="T1"/>
              </a:cxn>
              <a:cxn ang="0">
                <a:pos x="T2" y="T3"/>
              </a:cxn>
              <a:cxn ang="0">
                <a:pos x="T4" y="T5"/>
              </a:cxn>
              <a:cxn ang="0">
                <a:pos x="T6" y="T7"/>
              </a:cxn>
              <a:cxn ang="0">
                <a:pos x="T8" y="T9"/>
              </a:cxn>
              <a:cxn ang="0">
                <a:pos x="T10" y="T11"/>
              </a:cxn>
            </a:cxnLst>
            <a:rect l="0" t="0" r="r" b="b"/>
            <a:pathLst>
              <a:path w="80" h="243">
                <a:moveTo>
                  <a:pt x="0" y="203"/>
                </a:moveTo>
                <a:cubicBezTo>
                  <a:pt x="0" y="225"/>
                  <a:pt x="18" y="243"/>
                  <a:pt x="40" y="243"/>
                </a:cubicBezTo>
                <a:cubicBezTo>
                  <a:pt x="62" y="243"/>
                  <a:pt x="80" y="225"/>
                  <a:pt x="80" y="203"/>
                </a:cubicBezTo>
                <a:cubicBezTo>
                  <a:pt x="80" y="7"/>
                  <a:pt x="80" y="7"/>
                  <a:pt x="80" y="7"/>
                </a:cubicBezTo>
                <a:cubicBezTo>
                  <a:pt x="49" y="7"/>
                  <a:pt x="22" y="4"/>
                  <a:pt x="0" y="0"/>
                </a:cubicBezTo>
                <a:lnTo>
                  <a:pt x="0" y="20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83" name="Freeform 96"/>
          <p:cNvSpPr>
            <a:spLocks/>
          </p:cNvSpPr>
          <p:nvPr/>
        </p:nvSpPr>
        <p:spPr bwMode="auto">
          <a:xfrm>
            <a:off x="5635971" y="4096178"/>
            <a:ext cx="1113529" cy="706408"/>
          </a:xfrm>
          <a:custGeom>
            <a:avLst/>
            <a:gdLst>
              <a:gd name="T0" fmla="*/ 1049 w 1170"/>
              <a:gd name="T1" fmla="*/ 0 h 746"/>
              <a:gd name="T2" fmla="*/ 893 w 1170"/>
              <a:gd name="T3" fmla="*/ 0 h 746"/>
              <a:gd name="T4" fmla="*/ 858 w 1170"/>
              <a:gd name="T5" fmla="*/ 8 h 746"/>
              <a:gd name="T6" fmla="*/ 777 w 1170"/>
              <a:gd name="T7" fmla="*/ 163 h 746"/>
              <a:gd name="T8" fmla="*/ 655 w 1170"/>
              <a:gd name="T9" fmla="*/ 35 h 746"/>
              <a:gd name="T10" fmla="*/ 526 w 1170"/>
              <a:gd name="T11" fmla="*/ 35 h 746"/>
              <a:gd name="T12" fmla="*/ 360 w 1170"/>
              <a:gd name="T13" fmla="*/ 326 h 746"/>
              <a:gd name="T14" fmla="*/ 329 w 1170"/>
              <a:gd name="T15" fmla="*/ 301 h 746"/>
              <a:gd name="T16" fmla="*/ 281 w 1170"/>
              <a:gd name="T17" fmla="*/ 203 h 746"/>
              <a:gd name="T18" fmla="*/ 253 w 1170"/>
              <a:gd name="T19" fmla="*/ 184 h 746"/>
              <a:gd name="T20" fmla="*/ 241 w 1170"/>
              <a:gd name="T21" fmla="*/ 182 h 746"/>
              <a:gd name="T22" fmla="*/ 118 w 1170"/>
              <a:gd name="T23" fmla="*/ 182 h 746"/>
              <a:gd name="T24" fmla="*/ 111 w 1170"/>
              <a:gd name="T25" fmla="*/ 182 h 746"/>
              <a:gd name="T26" fmla="*/ 108 w 1170"/>
              <a:gd name="T27" fmla="*/ 182 h 746"/>
              <a:gd name="T28" fmla="*/ 16 w 1170"/>
              <a:gd name="T29" fmla="*/ 294 h 746"/>
              <a:gd name="T30" fmla="*/ 0 w 1170"/>
              <a:gd name="T31" fmla="*/ 449 h 746"/>
              <a:gd name="T32" fmla="*/ 28 w 1170"/>
              <a:gd name="T33" fmla="*/ 476 h 746"/>
              <a:gd name="T34" fmla="*/ 56 w 1170"/>
              <a:gd name="T35" fmla="*/ 447 h 746"/>
              <a:gd name="T36" fmla="*/ 87 w 1170"/>
              <a:gd name="T37" fmla="*/ 264 h 746"/>
              <a:gd name="T38" fmla="*/ 269 w 1170"/>
              <a:gd name="T39" fmla="*/ 409 h 746"/>
              <a:gd name="T40" fmla="*/ 282 w 1170"/>
              <a:gd name="T41" fmla="*/ 332 h 746"/>
              <a:gd name="T42" fmla="*/ 360 w 1170"/>
              <a:gd name="T43" fmla="*/ 382 h 746"/>
              <a:gd name="T44" fmla="*/ 388 w 1170"/>
              <a:gd name="T45" fmla="*/ 378 h 746"/>
              <a:gd name="T46" fmla="*/ 410 w 1170"/>
              <a:gd name="T47" fmla="*/ 350 h 746"/>
              <a:gd name="T48" fmla="*/ 417 w 1170"/>
              <a:gd name="T49" fmla="*/ 461 h 746"/>
              <a:gd name="T50" fmla="*/ 591 w 1170"/>
              <a:gd name="T51" fmla="*/ 497 h 746"/>
              <a:gd name="T52" fmla="*/ 764 w 1170"/>
              <a:gd name="T53" fmla="*/ 461 h 746"/>
              <a:gd name="T54" fmla="*/ 696 w 1170"/>
              <a:gd name="T55" fmla="*/ 125 h 746"/>
              <a:gd name="T56" fmla="*/ 773 w 1170"/>
              <a:gd name="T57" fmla="*/ 354 h 746"/>
              <a:gd name="T58" fmla="*/ 806 w 1170"/>
              <a:gd name="T59" fmla="*/ 383 h 746"/>
              <a:gd name="T60" fmla="*/ 834 w 1170"/>
              <a:gd name="T61" fmla="*/ 276 h 746"/>
              <a:gd name="T62" fmla="*/ 862 w 1170"/>
              <a:gd name="T63" fmla="*/ 696 h 746"/>
              <a:gd name="T64" fmla="*/ 961 w 1170"/>
              <a:gd name="T65" fmla="*/ 696 h 746"/>
              <a:gd name="T66" fmla="*/ 979 w 1170"/>
              <a:gd name="T67" fmla="*/ 335 h 746"/>
              <a:gd name="T68" fmla="*/ 1029 w 1170"/>
              <a:gd name="T69" fmla="*/ 746 h 746"/>
              <a:gd name="T70" fmla="*/ 1078 w 1170"/>
              <a:gd name="T71" fmla="*/ 96 h 746"/>
              <a:gd name="T72" fmla="*/ 1106 w 1170"/>
              <a:gd name="T73" fmla="*/ 276 h 746"/>
              <a:gd name="T74" fmla="*/ 1134 w 1170"/>
              <a:gd name="T75" fmla="*/ 383 h 746"/>
              <a:gd name="T76" fmla="*/ 1168 w 1170"/>
              <a:gd name="T77" fmla="*/ 353 h 746"/>
              <a:gd name="T78" fmla="*/ 1124 w 1170"/>
              <a:gd name="T79" fmla="*/ 4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0" h="746">
                <a:moveTo>
                  <a:pt x="1082" y="8"/>
                </a:moveTo>
                <a:cubicBezTo>
                  <a:pt x="1068" y="2"/>
                  <a:pt x="1056" y="0"/>
                  <a:pt x="1049" y="0"/>
                </a:cubicBezTo>
                <a:cubicBezTo>
                  <a:pt x="1048" y="0"/>
                  <a:pt x="1048" y="0"/>
                  <a:pt x="1047" y="0"/>
                </a:cubicBezTo>
                <a:cubicBezTo>
                  <a:pt x="893" y="0"/>
                  <a:pt x="893" y="0"/>
                  <a:pt x="893" y="0"/>
                </a:cubicBezTo>
                <a:cubicBezTo>
                  <a:pt x="892" y="0"/>
                  <a:pt x="892" y="0"/>
                  <a:pt x="891" y="0"/>
                </a:cubicBezTo>
                <a:cubicBezTo>
                  <a:pt x="884" y="0"/>
                  <a:pt x="872" y="2"/>
                  <a:pt x="858" y="8"/>
                </a:cubicBezTo>
                <a:cubicBezTo>
                  <a:pt x="837" y="19"/>
                  <a:pt x="814" y="42"/>
                  <a:pt x="797" y="84"/>
                </a:cubicBezTo>
                <a:cubicBezTo>
                  <a:pt x="789" y="105"/>
                  <a:pt x="782" y="131"/>
                  <a:pt x="777" y="163"/>
                </a:cubicBezTo>
                <a:cubicBezTo>
                  <a:pt x="763" y="128"/>
                  <a:pt x="746" y="103"/>
                  <a:pt x="730" y="84"/>
                </a:cubicBezTo>
                <a:cubicBezTo>
                  <a:pt x="697" y="45"/>
                  <a:pt x="664" y="36"/>
                  <a:pt x="655" y="35"/>
                </a:cubicBezTo>
                <a:cubicBezTo>
                  <a:pt x="648" y="33"/>
                  <a:pt x="621" y="26"/>
                  <a:pt x="591" y="26"/>
                </a:cubicBezTo>
                <a:cubicBezTo>
                  <a:pt x="561" y="26"/>
                  <a:pt x="533" y="33"/>
                  <a:pt x="526" y="35"/>
                </a:cubicBezTo>
                <a:cubicBezTo>
                  <a:pt x="517" y="36"/>
                  <a:pt x="485" y="45"/>
                  <a:pt x="451" y="84"/>
                </a:cubicBezTo>
                <a:cubicBezTo>
                  <a:pt x="416" y="125"/>
                  <a:pt x="380" y="197"/>
                  <a:pt x="360" y="326"/>
                </a:cubicBezTo>
                <a:cubicBezTo>
                  <a:pt x="355" y="326"/>
                  <a:pt x="352" y="325"/>
                  <a:pt x="349" y="323"/>
                </a:cubicBezTo>
                <a:cubicBezTo>
                  <a:pt x="343" y="320"/>
                  <a:pt x="335" y="313"/>
                  <a:pt x="329" y="301"/>
                </a:cubicBezTo>
                <a:cubicBezTo>
                  <a:pt x="318" y="283"/>
                  <a:pt x="310" y="258"/>
                  <a:pt x="300" y="235"/>
                </a:cubicBezTo>
                <a:cubicBezTo>
                  <a:pt x="295" y="224"/>
                  <a:pt x="290" y="213"/>
                  <a:pt x="281" y="203"/>
                </a:cubicBezTo>
                <a:cubicBezTo>
                  <a:pt x="277" y="198"/>
                  <a:pt x="272" y="193"/>
                  <a:pt x="265" y="189"/>
                </a:cubicBezTo>
                <a:cubicBezTo>
                  <a:pt x="262" y="187"/>
                  <a:pt x="257" y="185"/>
                  <a:pt x="253" y="184"/>
                </a:cubicBezTo>
                <a:cubicBezTo>
                  <a:pt x="251" y="183"/>
                  <a:pt x="248" y="182"/>
                  <a:pt x="245" y="182"/>
                </a:cubicBezTo>
                <a:cubicBezTo>
                  <a:pt x="244" y="182"/>
                  <a:pt x="243" y="182"/>
                  <a:pt x="241" y="182"/>
                </a:cubicBezTo>
                <a:cubicBezTo>
                  <a:pt x="240" y="182"/>
                  <a:pt x="239" y="182"/>
                  <a:pt x="238" y="182"/>
                </a:cubicBezTo>
                <a:cubicBezTo>
                  <a:pt x="118" y="182"/>
                  <a:pt x="118" y="182"/>
                  <a:pt x="118" y="182"/>
                </a:cubicBezTo>
                <a:cubicBezTo>
                  <a:pt x="117" y="182"/>
                  <a:pt x="116" y="182"/>
                  <a:pt x="115" y="182"/>
                </a:cubicBezTo>
                <a:cubicBezTo>
                  <a:pt x="113" y="182"/>
                  <a:pt x="112" y="182"/>
                  <a:pt x="111" y="182"/>
                </a:cubicBezTo>
                <a:cubicBezTo>
                  <a:pt x="111" y="182"/>
                  <a:pt x="111" y="182"/>
                  <a:pt x="111" y="182"/>
                </a:cubicBezTo>
                <a:cubicBezTo>
                  <a:pt x="110" y="182"/>
                  <a:pt x="109" y="182"/>
                  <a:pt x="108" y="182"/>
                </a:cubicBezTo>
                <a:cubicBezTo>
                  <a:pt x="91" y="184"/>
                  <a:pt x="75" y="192"/>
                  <a:pt x="62" y="204"/>
                </a:cubicBezTo>
                <a:cubicBezTo>
                  <a:pt x="41" y="224"/>
                  <a:pt x="26" y="254"/>
                  <a:pt x="16" y="294"/>
                </a:cubicBezTo>
                <a:cubicBezTo>
                  <a:pt x="5" y="335"/>
                  <a:pt x="0" y="385"/>
                  <a:pt x="0" y="447"/>
                </a:cubicBezTo>
                <a:cubicBezTo>
                  <a:pt x="0" y="448"/>
                  <a:pt x="0" y="448"/>
                  <a:pt x="0" y="449"/>
                </a:cubicBezTo>
                <a:cubicBezTo>
                  <a:pt x="0" y="464"/>
                  <a:pt x="13" y="476"/>
                  <a:pt x="28" y="476"/>
                </a:cubicBezTo>
                <a:cubicBezTo>
                  <a:pt x="28" y="476"/>
                  <a:pt x="28" y="476"/>
                  <a:pt x="28" y="476"/>
                </a:cubicBezTo>
                <a:cubicBezTo>
                  <a:pt x="44" y="476"/>
                  <a:pt x="56" y="463"/>
                  <a:pt x="56" y="448"/>
                </a:cubicBezTo>
                <a:cubicBezTo>
                  <a:pt x="56" y="448"/>
                  <a:pt x="56" y="448"/>
                  <a:pt x="56" y="447"/>
                </a:cubicBezTo>
                <a:cubicBezTo>
                  <a:pt x="56" y="369"/>
                  <a:pt x="66" y="313"/>
                  <a:pt x="80" y="279"/>
                </a:cubicBezTo>
                <a:cubicBezTo>
                  <a:pt x="82" y="273"/>
                  <a:pt x="84" y="268"/>
                  <a:pt x="87" y="264"/>
                </a:cubicBezTo>
                <a:cubicBezTo>
                  <a:pt x="87" y="409"/>
                  <a:pt x="87" y="409"/>
                  <a:pt x="87" y="409"/>
                </a:cubicBezTo>
                <a:cubicBezTo>
                  <a:pt x="269" y="409"/>
                  <a:pt x="269" y="409"/>
                  <a:pt x="269" y="409"/>
                </a:cubicBezTo>
                <a:cubicBezTo>
                  <a:pt x="269" y="307"/>
                  <a:pt x="269" y="307"/>
                  <a:pt x="269" y="307"/>
                </a:cubicBezTo>
                <a:cubicBezTo>
                  <a:pt x="273" y="316"/>
                  <a:pt x="277" y="324"/>
                  <a:pt x="282" y="332"/>
                </a:cubicBezTo>
                <a:cubicBezTo>
                  <a:pt x="290" y="344"/>
                  <a:pt x="299" y="357"/>
                  <a:pt x="312" y="366"/>
                </a:cubicBezTo>
                <a:cubicBezTo>
                  <a:pt x="325" y="376"/>
                  <a:pt x="342" y="382"/>
                  <a:pt x="360" y="382"/>
                </a:cubicBezTo>
                <a:cubicBezTo>
                  <a:pt x="360" y="382"/>
                  <a:pt x="360" y="382"/>
                  <a:pt x="360" y="382"/>
                </a:cubicBezTo>
                <a:cubicBezTo>
                  <a:pt x="369" y="382"/>
                  <a:pt x="379" y="381"/>
                  <a:pt x="388" y="378"/>
                </a:cubicBezTo>
                <a:cubicBezTo>
                  <a:pt x="398" y="375"/>
                  <a:pt x="406" y="366"/>
                  <a:pt x="408" y="356"/>
                </a:cubicBezTo>
                <a:cubicBezTo>
                  <a:pt x="409" y="354"/>
                  <a:pt x="409" y="352"/>
                  <a:pt x="410" y="350"/>
                </a:cubicBezTo>
                <a:cubicBezTo>
                  <a:pt x="426" y="224"/>
                  <a:pt x="459" y="157"/>
                  <a:pt x="486" y="123"/>
                </a:cubicBezTo>
                <a:cubicBezTo>
                  <a:pt x="417" y="461"/>
                  <a:pt x="417" y="461"/>
                  <a:pt x="417" y="461"/>
                </a:cubicBezTo>
                <a:cubicBezTo>
                  <a:pt x="417" y="461"/>
                  <a:pt x="418" y="462"/>
                  <a:pt x="420" y="463"/>
                </a:cubicBezTo>
                <a:cubicBezTo>
                  <a:pt x="432" y="469"/>
                  <a:pt x="491" y="497"/>
                  <a:pt x="591" y="497"/>
                </a:cubicBezTo>
                <a:cubicBezTo>
                  <a:pt x="690" y="497"/>
                  <a:pt x="749" y="469"/>
                  <a:pt x="761" y="463"/>
                </a:cubicBezTo>
                <a:cubicBezTo>
                  <a:pt x="763" y="462"/>
                  <a:pt x="764" y="461"/>
                  <a:pt x="764" y="461"/>
                </a:cubicBezTo>
                <a:cubicBezTo>
                  <a:pt x="695" y="123"/>
                  <a:pt x="695" y="123"/>
                  <a:pt x="695" y="123"/>
                </a:cubicBezTo>
                <a:cubicBezTo>
                  <a:pt x="695" y="124"/>
                  <a:pt x="696" y="124"/>
                  <a:pt x="696" y="125"/>
                </a:cubicBezTo>
                <a:cubicBezTo>
                  <a:pt x="723" y="159"/>
                  <a:pt x="755" y="225"/>
                  <a:pt x="772" y="350"/>
                </a:cubicBezTo>
                <a:cubicBezTo>
                  <a:pt x="772" y="351"/>
                  <a:pt x="772" y="353"/>
                  <a:pt x="773" y="354"/>
                </a:cubicBezTo>
                <a:cubicBezTo>
                  <a:pt x="774" y="370"/>
                  <a:pt x="788" y="383"/>
                  <a:pt x="804" y="383"/>
                </a:cubicBezTo>
                <a:cubicBezTo>
                  <a:pt x="805" y="383"/>
                  <a:pt x="806" y="383"/>
                  <a:pt x="806" y="383"/>
                </a:cubicBezTo>
                <a:cubicBezTo>
                  <a:pt x="824" y="382"/>
                  <a:pt x="837" y="367"/>
                  <a:pt x="836" y="349"/>
                </a:cubicBezTo>
                <a:cubicBezTo>
                  <a:pt x="835" y="322"/>
                  <a:pt x="834" y="298"/>
                  <a:pt x="834" y="276"/>
                </a:cubicBezTo>
                <a:cubicBezTo>
                  <a:pt x="834" y="179"/>
                  <a:pt x="848" y="125"/>
                  <a:pt x="862" y="96"/>
                </a:cubicBezTo>
                <a:cubicBezTo>
                  <a:pt x="862" y="696"/>
                  <a:pt x="862" y="696"/>
                  <a:pt x="862" y="696"/>
                </a:cubicBezTo>
                <a:cubicBezTo>
                  <a:pt x="862" y="724"/>
                  <a:pt x="884" y="746"/>
                  <a:pt x="911" y="746"/>
                </a:cubicBezTo>
                <a:cubicBezTo>
                  <a:pt x="939" y="746"/>
                  <a:pt x="961" y="724"/>
                  <a:pt x="961" y="696"/>
                </a:cubicBezTo>
                <a:cubicBezTo>
                  <a:pt x="961" y="335"/>
                  <a:pt x="961" y="335"/>
                  <a:pt x="961" y="335"/>
                </a:cubicBezTo>
                <a:cubicBezTo>
                  <a:pt x="979" y="335"/>
                  <a:pt x="979" y="335"/>
                  <a:pt x="979" y="335"/>
                </a:cubicBezTo>
                <a:cubicBezTo>
                  <a:pt x="979" y="696"/>
                  <a:pt x="979" y="696"/>
                  <a:pt x="979" y="696"/>
                </a:cubicBezTo>
                <a:cubicBezTo>
                  <a:pt x="979" y="724"/>
                  <a:pt x="1001" y="746"/>
                  <a:pt x="1029" y="746"/>
                </a:cubicBezTo>
                <a:cubicBezTo>
                  <a:pt x="1056" y="746"/>
                  <a:pt x="1078" y="724"/>
                  <a:pt x="1078" y="696"/>
                </a:cubicBezTo>
                <a:cubicBezTo>
                  <a:pt x="1078" y="96"/>
                  <a:pt x="1078" y="96"/>
                  <a:pt x="1078" y="96"/>
                </a:cubicBezTo>
                <a:cubicBezTo>
                  <a:pt x="1081" y="101"/>
                  <a:pt x="1083" y="107"/>
                  <a:pt x="1085" y="113"/>
                </a:cubicBezTo>
                <a:cubicBezTo>
                  <a:pt x="1097" y="145"/>
                  <a:pt x="1106" y="196"/>
                  <a:pt x="1106" y="276"/>
                </a:cubicBezTo>
                <a:cubicBezTo>
                  <a:pt x="1106" y="298"/>
                  <a:pt x="1105" y="322"/>
                  <a:pt x="1104" y="349"/>
                </a:cubicBezTo>
                <a:cubicBezTo>
                  <a:pt x="1103" y="367"/>
                  <a:pt x="1116" y="382"/>
                  <a:pt x="1134" y="383"/>
                </a:cubicBezTo>
                <a:cubicBezTo>
                  <a:pt x="1134" y="383"/>
                  <a:pt x="1135" y="383"/>
                  <a:pt x="1136" y="383"/>
                </a:cubicBezTo>
                <a:cubicBezTo>
                  <a:pt x="1153" y="383"/>
                  <a:pt x="1167" y="370"/>
                  <a:pt x="1168" y="353"/>
                </a:cubicBezTo>
                <a:cubicBezTo>
                  <a:pt x="1169" y="325"/>
                  <a:pt x="1170" y="299"/>
                  <a:pt x="1170" y="276"/>
                </a:cubicBezTo>
                <a:cubicBezTo>
                  <a:pt x="1170" y="155"/>
                  <a:pt x="1151" y="88"/>
                  <a:pt x="1124" y="48"/>
                </a:cubicBezTo>
                <a:cubicBezTo>
                  <a:pt x="1111" y="28"/>
                  <a:pt x="1096" y="16"/>
                  <a:pt x="1082" y="8"/>
                </a:cubicBez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084" name="Freeform 97"/>
          <p:cNvSpPr>
            <a:spLocks/>
          </p:cNvSpPr>
          <p:nvPr/>
        </p:nvSpPr>
        <p:spPr bwMode="auto">
          <a:xfrm>
            <a:off x="6108733" y="3932861"/>
            <a:ext cx="179727" cy="178947"/>
          </a:xfrm>
          <a:custGeom>
            <a:avLst/>
            <a:gdLst>
              <a:gd name="T0" fmla="*/ 11 w 189"/>
              <a:gd name="T1" fmla="*/ 114 h 189"/>
              <a:gd name="T2" fmla="*/ 114 w 189"/>
              <a:gd name="T3" fmla="*/ 178 h 189"/>
              <a:gd name="T4" fmla="*/ 178 w 189"/>
              <a:gd name="T5" fmla="*/ 75 h 189"/>
              <a:gd name="T6" fmla="*/ 75 w 189"/>
              <a:gd name="T7" fmla="*/ 11 h 189"/>
              <a:gd name="T8" fmla="*/ 11 w 189"/>
              <a:gd name="T9" fmla="*/ 114 h 189"/>
            </a:gdLst>
            <a:ahLst/>
            <a:cxnLst>
              <a:cxn ang="0">
                <a:pos x="T0" y="T1"/>
              </a:cxn>
              <a:cxn ang="0">
                <a:pos x="T2" y="T3"/>
              </a:cxn>
              <a:cxn ang="0">
                <a:pos x="T4" y="T5"/>
              </a:cxn>
              <a:cxn ang="0">
                <a:pos x="T6" y="T7"/>
              </a:cxn>
              <a:cxn ang="0">
                <a:pos x="T8" y="T9"/>
              </a:cxn>
            </a:cxnLst>
            <a:rect l="0" t="0" r="r" b="b"/>
            <a:pathLst>
              <a:path w="189" h="189">
                <a:moveTo>
                  <a:pt x="11" y="114"/>
                </a:moveTo>
                <a:cubicBezTo>
                  <a:pt x="22" y="160"/>
                  <a:pt x="68" y="189"/>
                  <a:pt x="114" y="178"/>
                </a:cubicBezTo>
                <a:cubicBezTo>
                  <a:pt x="160" y="167"/>
                  <a:pt x="189" y="121"/>
                  <a:pt x="178" y="75"/>
                </a:cubicBezTo>
                <a:cubicBezTo>
                  <a:pt x="168" y="29"/>
                  <a:pt x="121" y="0"/>
                  <a:pt x="75" y="11"/>
                </a:cubicBezTo>
                <a:cubicBezTo>
                  <a:pt x="29" y="21"/>
                  <a:pt x="0" y="68"/>
                  <a:pt x="11" y="11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85" name="Freeform 98"/>
          <p:cNvSpPr>
            <a:spLocks/>
          </p:cNvSpPr>
          <p:nvPr/>
        </p:nvSpPr>
        <p:spPr bwMode="auto">
          <a:xfrm>
            <a:off x="6465062" y="3955521"/>
            <a:ext cx="182072" cy="127372"/>
          </a:xfrm>
          <a:custGeom>
            <a:avLst/>
            <a:gdLst>
              <a:gd name="T0" fmla="*/ 11 w 191"/>
              <a:gd name="T1" fmla="*/ 15 h 134"/>
              <a:gd name="T2" fmla="*/ 79 w 191"/>
              <a:gd name="T3" fmla="*/ 123 h 134"/>
              <a:gd name="T4" fmla="*/ 187 w 191"/>
              <a:gd name="T5" fmla="*/ 55 h 134"/>
              <a:gd name="T6" fmla="*/ 182 w 191"/>
              <a:gd name="T7" fmla="*/ 0 h 134"/>
              <a:gd name="T8" fmla="*/ 16 w 191"/>
              <a:gd name="T9" fmla="*/ 0 h 134"/>
              <a:gd name="T10" fmla="*/ 11 w 191"/>
              <a:gd name="T11" fmla="*/ 15 h 134"/>
            </a:gdLst>
            <a:ahLst/>
            <a:cxnLst>
              <a:cxn ang="0">
                <a:pos x="T0" y="T1"/>
              </a:cxn>
              <a:cxn ang="0">
                <a:pos x="T2" y="T3"/>
              </a:cxn>
              <a:cxn ang="0">
                <a:pos x="T4" y="T5"/>
              </a:cxn>
              <a:cxn ang="0">
                <a:pos x="T6" y="T7"/>
              </a:cxn>
              <a:cxn ang="0">
                <a:pos x="T8" y="T9"/>
              </a:cxn>
              <a:cxn ang="0">
                <a:pos x="T10" y="T11"/>
              </a:cxn>
            </a:cxnLst>
            <a:rect l="0" t="0" r="r" b="b"/>
            <a:pathLst>
              <a:path w="191" h="134">
                <a:moveTo>
                  <a:pt x="11" y="15"/>
                </a:moveTo>
                <a:cubicBezTo>
                  <a:pt x="0" y="63"/>
                  <a:pt x="30" y="111"/>
                  <a:pt x="79" y="123"/>
                </a:cubicBezTo>
                <a:cubicBezTo>
                  <a:pt x="127" y="134"/>
                  <a:pt x="175" y="104"/>
                  <a:pt x="187" y="55"/>
                </a:cubicBezTo>
                <a:cubicBezTo>
                  <a:pt x="191" y="36"/>
                  <a:pt x="189" y="17"/>
                  <a:pt x="182" y="0"/>
                </a:cubicBezTo>
                <a:cubicBezTo>
                  <a:pt x="16" y="0"/>
                  <a:pt x="16" y="0"/>
                  <a:pt x="16" y="0"/>
                </a:cubicBezTo>
                <a:cubicBezTo>
                  <a:pt x="14" y="4"/>
                  <a:pt x="13" y="9"/>
                  <a:pt x="11" y="15"/>
                </a:cubicBez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086" name="Freeform 99"/>
          <p:cNvSpPr>
            <a:spLocks/>
          </p:cNvSpPr>
          <p:nvPr/>
        </p:nvSpPr>
        <p:spPr bwMode="auto">
          <a:xfrm>
            <a:off x="6421302" y="3860969"/>
            <a:ext cx="277406" cy="87520"/>
          </a:xfrm>
          <a:custGeom>
            <a:avLst/>
            <a:gdLst>
              <a:gd name="T0" fmla="*/ 60 w 291"/>
              <a:gd name="T1" fmla="*/ 78 h 92"/>
              <a:gd name="T2" fmla="*/ 0 w 291"/>
              <a:gd name="T3" fmla="*/ 78 h 92"/>
              <a:gd name="T4" fmla="*/ 0 w 291"/>
              <a:gd name="T5" fmla="*/ 92 h 92"/>
              <a:gd name="T6" fmla="*/ 291 w 291"/>
              <a:gd name="T7" fmla="*/ 92 h 92"/>
              <a:gd name="T8" fmla="*/ 291 w 291"/>
              <a:gd name="T9" fmla="*/ 78 h 92"/>
              <a:gd name="T10" fmla="*/ 230 w 291"/>
              <a:gd name="T11" fmla="*/ 78 h 92"/>
              <a:gd name="T12" fmla="*/ 225 w 291"/>
              <a:gd name="T13" fmla="*/ 22 h 92"/>
              <a:gd name="T14" fmla="*/ 145 w 291"/>
              <a:gd name="T15" fmla="*/ 0 h 92"/>
              <a:gd name="T16" fmla="*/ 65 w 291"/>
              <a:gd name="T17" fmla="*/ 22 h 92"/>
              <a:gd name="T18" fmla="*/ 60 w 291"/>
              <a:gd name="T19"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2">
                <a:moveTo>
                  <a:pt x="60" y="78"/>
                </a:moveTo>
                <a:cubicBezTo>
                  <a:pt x="0" y="78"/>
                  <a:pt x="0" y="78"/>
                  <a:pt x="0" y="78"/>
                </a:cubicBezTo>
                <a:cubicBezTo>
                  <a:pt x="0" y="92"/>
                  <a:pt x="0" y="92"/>
                  <a:pt x="0" y="92"/>
                </a:cubicBezTo>
                <a:cubicBezTo>
                  <a:pt x="291" y="92"/>
                  <a:pt x="291" y="92"/>
                  <a:pt x="291" y="92"/>
                </a:cubicBezTo>
                <a:cubicBezTo>
                  <a:pt x="291" y="78"/>
                  <a:pt x="291" y="78"/>
                  <a:pt x="291" y="78"/>
                </a:cubicBezTo>
                <a:cubicBezTo>
                  <a:pt x="230" y="78"/>
                  <a:pt x="230" y="78"/>
                  <a:pt x="230" y="78"/>
                </a:cubicBezTo>
                <a:cubicBezTo>
                  <a:pt x="225" y="22"/>
                  <a:pt x="225" y="22"/>
                  <a:pt x="225" y="22"/>
                </a:cubicBezTo>
                <a:cubicBezTo>
                  <a:pt x="225" y="22"/>
                  <a:pt x="197" y="0"/>
                  <a:pt x="145" y="0"/>
                </a:cubicBezTo>
                <a:cubicBezTo>
                  <a:pt x="93" y="0"/>
                  <a:pt x="65" y="22"/>
                  <a:pt x="65" y="22"/>
                </a:cubicBezTo>
                <a:lnTo>
                  <a:pt x="60" y="78"/>
                </a:ln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087" name="Freeform 100"/>
          <p:cNvSpPr>
            <a:spLocks/>
          </p:cNvSpPr>
          <p:nvPr/>
        </p:nvSpPr>
        <p:spPr bwMode="auto">
          <a:xfrm>
            <a:off x="5718801" y="4502520"/>
            <a:ext cx="173476" cy="296941"/>
          </a:xfrm>
          <a:custGeom>
            <a:avLst/>
            <a:gdLst>
              <a:gd name="T0" fmla="*/ 0 w 182"/>
              <a:gd name="T1" fmla="*/ 0 h 314"/>
              <a:gd name="T2" fmla="*/ 0 w 182"/>
              <a:gd name="T3" fmla="*/ 273 h 314"/>
              <a:gd name="T4" fmla="*/ 41 w 182"/>
              <a:gd name="T5" fmla="*/ 314 h 314"/>
              <a:gd name="T6" fmla="*/ 83 w 182"/>
              <a:gd name="T7" fmla="*/ 273 h 314"/>
              <a:gd name="T8" fmla="*/ 83 w 182"/>
              <a:gd name="T9" fmla="*/ 75 h 314"/>
              <a:gd name="T10" fmla="*/ 99 w 182"/>
              <a:gd name="T11" fmla="*/ 75 h 314"/>
              <a:gd name="T12" fmla="*/ 99 w 182"/>
              <a:gd name="T13" fmla="*/ 273 h 314"/>
              <a:gd name="T14" fmla="*/ 141 w 182"/>
              <a:gd name="T15" fmla="*/ 314 h 314"/>
              <a:gd name="T16" fmla="*/ 182 w 182"/>
              <a:gd name="T17" fmla="*/ 273 h 314"/>
              <a:gd name="T18" fmla="*/ 182 w 182"/>
              <a:gd name="T19" fmla="*/ 0 h 314"/>
              <a:gd name="T20" fmla="*/ 0 w 182"/>
              <a:gd name="T21"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314">
                <a:moveTo>
                  <a:pt x="0" y="0"/>
                </a:moveTo>
                <a:cubicBezTo>
                  <a:pt x="0" y="273"/>
                  <a:pt x="0" y="273"/>
                  <a:pt x="0" y="273"/>
                </a:cubicBezTo>
                <a:cubicBezTo>
                  <a:pt x="0" y="296"/>
                  <a:pt x="18" y="314"/>
                  <a:pt x="41" y="314"/>
                </a:cubicBezTo>
                <a:cubicBezTo>
                  <a:pt x="64" y="314"/>
                  <a:pt x="83" y="296"/>
                  <a:pt x="83" y="273"/>
                </a:cubicBezTo>
                <a:cubicBezTo>
                  <a:pt x="83" y="75"/>
                  <a:pt x="83" y="75"/>
                  <a:pt x="83" y="75"/>
                </a:cubicBezTo>
                <a:cubicBezTo>
                  <a:pt x="99" y="75"/>
                  <a:pt x="99" y="75"/>
                  <a:pt x="99" y="75"/>
                </a:cubicBezTo>
                <a:cubicBezTo>
                  <a:pt x="99" y="273"/>
                  <a:pt x="99" y="273"/>
                  <a:pt x="99" y="273"/>
                </a:cubicBezTo>
                <a:cubicBezTo>
                  <a:pt x="99" y="296"/>
                  <a:pt x="118" y="314"/>
                  <a:pt x="141" y="314"/>
                </a:cubicBezTo>
                <a:cubicBezTo>
                  <a:pt x="164" y="314"/>
                  <a:pt x="182" y="296"/>
                  <a:pt x="182" y="273"/>
                </a:cubicBezTo>
                <a:cubicBezTo>
                  <a:pt x="182" y="0"/>
                  <a:pt x="182" y="0"/>
                  <a:pt x="182" y="0"/>
                </a:cubicBezTo>
                <a:lnTo>
                  <a:pt x="0" y="0"/>
                </a:ln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088" name="Oval 101"/>
          <p:cNvSpPr>
            <a:spLocks noChangeArrowheads="1"/>
          </p:cNvSpPr>
          <p:nvPr/>
        </p:nvSpPr>
        <p:spPr bwMode="auto">
          <a:xfrm>
            <a:off x="5725834" y="4091489"/>
            <a:ext cx="160192" cy="157848"/>
          </a:xfrm>
          <a:prstGeom prst="ellipse">
            <a:avLst/>
          </a:pr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1091" name="Group 104"/>
          <p:cNvGrpSpPr>
            <a:grpSpLocks noChangeAspect="1"/>
          </p:cNvGrpSpPr>
          <p:nvPr/>
        </p:nvGrpSpPr>
        <p:grpSpPr bwMode="auto">
          <a:xfrm>
            <a:off x="6331538" y="2169417"/>
            <a:ext cx="1101890" cy="1068318"/>
            <a:chOff x="1406" y="753"/>
            <a:chExt cx="2954" cy="2864"/>
          </a:xfrm>
          <a:solidFill>
            <a:schemeClr val="accent3">
              <a:lumMod val="75000"/>
            </a:schemeClr>
          </a:solidFill>
        </p:grpSpPr>
        <p:sp>
          <p:nvSpPr>
            <p:cNvPr id="1093" name="Freeform 105"/>
            <p:cNvSpPr>
              <a:spLocks noEditPoints="1"/>
            </p:cNvSpPr>
            <p:nvPr/>
          </p:nvSpPr>
          <p:spPr bwMode="auto">
            <a:xfrm>
              <a:off x="1820" y="1375"/>
              <a:ext cx="2113" cy="2051"/>
            </a:xfrm>
            <a:custGeom>
              <a:avLst/>
              <a:gdLst>
                <a:gd name="T0" fmla="*/ 867 w 1734"/>
                <a:gd name="T1" fmla="*/ 1692 h 1692"/>
                <a:gd name="T2" fmla="*/ 255 w 1734"/>
                <a:gd name="T3" fmla="*/ 1445 h 1692"/>
                <a:gd name="T4" fmla="*/ 0 w 1734"/>
                <a:gd name="T5" fmla="*/ 846 h 1692"/>
                <a:gd name="T6" fmla="*/ 255 w 1734"/>
                <a:gd name="T7" fmla="*/ 247 h 1692"/>
                <a:gd name="T8" fmla="*/ 867 w 1734"/>
                <a:gd name="T9" fmla="*/ 0 h 1692"/>
                <a:gd name="T10" fmla="*/ 1479 w 1734"/>
                <a:gd name="T11" fmla="*/ 247 h 1692"/>
                <a:gd name="T12" fmla="*/ 1734 w 1734"/>
                <a:gd name="T13" fmla="*/ 846 h 1692"/>
                <a:gd name="T14" fmla="*/ 1479 w 1734"/>
                <a:gd name="T15" fmla="*/ 1445 h 1692"/>
                <a:gd name="T16" fmla="*/ 867 w 1734"/>
                <a:gd name="T17" fmla="*/ 1692 h 1692"/>
                <a:gd name="T18" fmla="*/ 867 w 1734"/>
                <a:gd name="T19" fmla="*/ 160 h 1692"/>
                <a:gd name="T20" fmla="*/ 160 w 1734"/>
                <a:gd name="T21" fmla="*/ 846 h 1692"/>
                <a:gd name="T22" fmla="*/ 867 w 1734"/>
                <a:gd name="T23" fmla="*/ 1532 h 1692"/>
                <a:gd name="T24" fmla="*/ 1574 w 1734"/>
                <a:gd name="T25" fmla="*/ 846 h 1692"/>
                <a:gd name="T26" fmla="*/ 867 w 1734"/>
                <a:gd name="T27" fmla="*/ 160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4" h="1692">
                  <a:moveTo>
                    <a:pt x="867" y="1692"/>
                  </a:moveTo>
                  <a:cubicBezTo>
                    <a:pt x="636" y="1692"/>
                    <a:pt x="419" y="1604"/>
                    <a:pt x="255" y="1445"/>
                  </a:cubicBezTo>
                  <a:cubicBezTo>
                    <a:pt x="91" y="1285"/>
                    <a:pt x="0" y="1073"/>
                    <a:pt x="0" y="846"/>
                  </a:cubicBezTo>
                  <a:cubicBezTo>
                    <a:pt x="0" y="620"/>
                    <a:pt x="91" y="407"/>
                    <a:pt x="255" y="247"/>
                  </a:cubicBezTo>
                  <a:cubicBezTo>
                    <a:pt x="419" y="88"/>
                    <a:pt x="636" y="0"/>
                    <a:pt x="867" y="0"/>
                  </a:cubicBezTo>
                  <a:cubicBezTo>
                    <a:pt x="1098" y="0"/>
                    <a:pt x="1316" y="88"/>
                    <a:pt x="1479" y="247"/>
                  </a:cubicBezTo>
                  <a:cubicBezTo>
                    <a:pt x="1644" y="407"/>
                    <a:pt x="1734" y="620"/>
                    <a:pt x="1734" y="846"/>
                  </a:cubicBezTo>
                  <a:cubicBezTo>
                    <a:pt x="1734" y="1073"/>
                    <a:pt x="1644" y="1285"/>
                    <a:pt x="1479" y="1445"/>
                  </a:cubicBezTo>
                  <a:cubicBezTo>
                    <a:pt x="1316" y="1604"/>
                    <a:pt x="1098" y="1692"/>
                    <a:pt x="867" y="1692"/>
                  </a:cubicBezTo>
                  <a:close/>
                  <a:moveTo>
                    <a:pt x="867" y="160"/>
                  </a:moveTo>
                  <a:cubicBezTo>
                    <a:pt x="477" y="160"/>
                    <a:pt x="160" y="468"/>
                    <a:pt x="160" y="846"/>
                  </a:cubicBezTo>
                  <a:cubicBezTo>
                    <a:pt x="160" y="1224"/>
                    <a:pt x="477" y="1532"/>
                    <a:pt x="867" y="1532"/>
                  </a:cubicBezTo>
                  <a:cubicBezTo>
                    <a:pt x="1257" y="1532"/>
                    <a:pt x="1574" y="1224"/>
                    <a:pt x="1574" y="846"/>
                  </a:cubicBezTo>
                  <a:cubicBezTo>
                    <a:pt x="1574" y="468"/>
                    <a:pt x="1257" y="160"/>
                    <a:pt x="867"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4" name="Freeform 106"/>
            <p:cNvSpPr>
              <a:spLocks/>
            </p:cNvSpPr>
            <p:nvPr/>
          </p:nvSpPr>
          <p:spPr bwMode="auto">
            <a:xfrm>
              <a:off x="1406" y="753"/>
              <a:ext cx="1210" cy="957"/>
            </a:xfrm>
            <a:custGeom>
              <a:avLst/>
              <a:gdLst>
                <a:gd name="T0" fmla="*/ 513 w 993"/>
                <a:gd name="T1" fmla="*/ 789 h 789"/>
                <a:gd name="T2" fmla="*/ 966 w 993"/>
                <a:gd name="T3" fmla="*/ 499 h 789"/>
                <a:gd name="T4" fmla="*/ 513 w 993"/>
                <a:gd name="T5" fmla="*/ 789 h 789"/>
              </a:gdLst>
              <a:ahLst/>
              <a:cxnLst>
                <a:cxn ang="0">
                  <a:pos x="T0" y="T1"/>
                </a:cxn>
                <a:cxn ang="0">
                  <a:pos x="T2" y="T3"/>
                </a:cxn>
                <a:cxn ang="0">
                  <a:pos x="T4" y="T5"/>
                </a:cxn>
              </a:cxnLst>
              <a:rect l="0" t="0" r="r" b="b"/>
              <a:pathLst>
                <a:path w="993" h="789">
                  <a:moveTo>
                    <a:pt x="513" y="789"/>
                  </a:moveTo>
                  <a:cubicBezTo>
                    <a:pt x="0" y="564"/>
                    <a:pt x="993" y="0"/>
                    <a:pt x="966" y="499"/>
                  </a:cubicBezTo>
                  <a:cubicBezTo>
                    <a:pt x="782" y="546"/>
                    <a:pt x="619" y="651"/>
                    <a:pt x="513" y="7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5" name="Freeform 107"/>
            <p:cNvSpPr>
              <a:spLocks/>
            </p:cNvSpPr>
            <p:nvPr/>
          </p:nvSpPr>
          <p:spPr bwMode="auto">
            <a:xfrm>
              <a:off x="3202" y="782"/>
              <a:ext cx="1158" cy="977"/>
            </a:xfrm>
            <a:custGeom>
              <a:avLst/>
              <a:gdLst>
                <a:gd name="T0" fmla="*/ 473 w 951"/>
                <a:gd name="T1" fmla="*/ 806 h 806"/>
                <a:gd name="T2" fmla="*/ 0 w 951"/>
                <a:gd name="T3" fmla="*/ 482 h 806"/>
                <a:gd name="T4" fmla="*/ 473 w 951"/>
                <a:gd name="T5" fmla="*/ 806 h 806"/>
              </a:gdLst>
              <a:ahLst/>
              <a:cxnLst>
                <a:cxn ang="0">
                  <a:pos x="T0" y="T1"/>
                </a:cxn>
                <a:cxn ang="0">
                  <a:pos x="T2" y="T3"/>
                </a:cxn>
                <a:cxn ang="0">
                  <a:pos x="T4" y="T5"/>
                </a:cxn>
              </a:cxnLst>
              <a:rect l="0" t="0" r="r" b="b"/>
              <a:pathLst>
                <a:path w="951" h="806">
                  <a:moveTo>
                    <a:pt x="473" y="806"/>
                  </a:moveTo>
                  <a:cubicBezTo>
                    <a:pt x="951" y="592"/>
                    <a:pt x="2" y="0"/>
                    <a:pt x="0" y="482"/>
                  </a:cubicBezTo>
                  <a:cubicBezTo>
                    <a:pt x="197" y="553"/>
                    <a:pt x="374" y="659"/>
                    <a:pt x="473" y="8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6" name="Freeform 108"/>
            <p:cNvSpPr>
              <a:spLocks/>
            </p:cNvSpPr>
            <p:nvPr/>
          </p:nvSpPr>
          <p:spPr bwMode="auto">
            <a:xfrm>
              <a:off x="2060" y="3213"/>
              <a:ext cx="300" cy="399"/>
            </a:xfrm>
            <a:custGeom>
              <a:avLst/>
              <a:gdLst>
                <a:gd name="T0" fmla="*/ 65 w 246"/>
                <a:gd name="T1" fmla="*/ 0 h 329"/>
                <a:gd name="T2" fmla="*/ 246 w 246"/>
                <a:gd name="T3" fmla="*/ 117 h 329"/>
                <a:gd name="T4" fmla="*/ 65 w 246"/>
                <a:gd name="T5" fmla="*/ 0 h 329"/>
              </a:gdLst>
              <a:ahLst/>
              <a:cxnLst>
                <a:cxn ang="0">
                  <a:pos x="T0" y="T1"/>
                </a:cxn>
                <a:cxn ang="0">
                  <a:pos x="T2" y="T3"/>
                </a:cxn>
                <a:cxn ang="0">
                  <a:pos x="T4" y="T5"/>
                </a:cxn>
              </a:cxnLst>
              <a:rect l="0" t="0" r="r" b="b"/>
              <a:pathLst>
                <a:path w="246" h="329">
                  <a:moveTo>
                    <a:pt x="65" y="0"/>
                  </a:moveTo>
                  <a:cubicBezTo>
                    <a:pt x="0" y="285"/>
                    <a:pt x="85" y="329"/>
                    <a:pt x="246" y="117"/>
                  </a:cubicBezTo>
                  <a:cubicBezTo>
                    <a:pt x="185" y="83"/>
                    <a:pt x="124" y="44"/>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7" name="Freeform 109"/>
            <p:cNvSpPr>
              <a:spLocks/>
            </p:cNvSpPr>
            <p:nvPr/>
          </p:nvSpPr>
          <p:spPr bwMode="auto">
            <a:xfrm>
              <a:off x="3393" y="3211"/>
              <a:ext cx="314" cy="406"/>
            </a:xfrm>
            <a:custGeom>
              <a:avLst/>
              <a:gdLst>
                <a:gd name="T0" fmla="*/ 181 w 258"/>
                <a:gd name="T1" fmla="*/ 0 h 335"/>
                <a:gd name="T2" fmla="*/ 0 w 258"/>
                <a:gd name="T3" fmla="*/ 117 h 335"/>
                <a:gd name="T4" fmla="*/ 181 w 258"/>
                <a:gd name="T5" fmla="*/ 0 h 335"/>
              </a:gdLst>
              <a:ahLst/>
              <a:cxnLst>
                <a:cxn ang="0">
                  <a:pos x="T0" y="T1"/>
                </a:cxn>
                <a:cxn ang="0">
                  <a:pos x="T2" y="T3"/>
                </a:cxn>
                <a:cxn ang="0">
                  <a:pos x="T4" y="T5"/>
                </a:cxn>
              </a:cxnLst>
              <a:rect l="0" t="0" r="r" b="b"/>
              <a:pathLst>
                <a:path w="258" h="335">
                  <a:moveTo>
                    <a:pt x="181" y="0"/>
                  </a:moveTo>
                  <a:cubicBezTo>
                    <a:pt x="258" y="281"/>
                    <a:pt x="176" y="335"/>
                    <a:pt x="0" y="117"/>
                  </a:cubicBezTo>
                  <a:cubicBezTo>
                    <a:pt x="66" y="84"/>
                    <a:pt x="126" y="45"/>
                    <a:pt x="1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8" name="Freeform 110"/>
            <p:cNvSpPr>
              <a:spLocks/>
            </p:cNvSpPr>
            <p:nvPr/>
          </p:nvSpPr>
          <p:spPr bwMode="auto">
            <a:xfrm>
              <a:off x="1980" y="803"/>
              <a:ext cx="1809" cy="515"/>
            </a:xfrm>
            <a:custGeom>
              <a:avLst/>
              <a:gdLst>
                <a:gd name="T0" fmla="*/ 1409 w 1485"/>
                <a:gd name="T1" fmla="*/ 425 h 425"/>
                <a:gd name="T2" fmla="*/ 1394 w 1485"/>
                <a:gd name="T3" fmla="*/ 422 h 425"/>
                <a:gd name="T4" fmla="*/ 1372 w 1485"/>
                <a:gd name="T5" fmla="*/ 370 h 425"/>
                <a:gd name="T6" fmla="*/ 1310 w 1485"/>
                <a:gd name="T7" fmla="*/ 207 h 425"/>
                <a:gd name="T8" fmla="*/ 704 w 1485"/>
                <a:gd name="T9" fmla="*/ 83 h 425"/>
                <a:gd name="T10" fmla="*/ 141 w 1485"/>
                <a:gd name="T11" fmla="*/ 219 h 425"/>
                <a:gd name="T12" fmla="*/ 119 w 1485"/>
                <a:gd name="T13" fmla="*/ 360 h 425"/>
                <a:gd name="T14" fmla="*/ 103 w 1485"/>
                <a:gd name="T15" fmla="*/ 414 h 425"/>
                <a:gd name="T16" fmla="*/ 49 w 1485"/>
                <a:gd name="T17" fmla="*/ 399 h 425"/>
                <a:gd name="T18" fmla="*/ 87 w 1485"/>
                <a:gd name="T19" fmla="*/ 160 h 425"/>
                <a:gd name="T20" fmla="*/ 703 w 1485"/>
                <a:gd name="T21" fmla="*/ 3 h 425"/>
                <a:gd name="T22" fmla="*/ 1355 w 1485"/>
                <a:gd name="T23" fmla="*/ 141 h 425"/>
                <a:gd name="T24" fmla="*/ 1446 w 1485"/>
                <a:gd name="T25" fmla="*/ 400 h 425"/>
                <a:gd name="T26" fmla="*/ 1409 w 1485"/>
                <a:gd name="T27"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5" h="425">
                  <a:moveTo>
                    <a:pt x="1409" y="425"/>
                  </a:moveTo>
                  <a:cubicBezTo>
                    <a:pt x="1404" y="425"/>
                    <a:pt x="1399" y="424"/>
                    <a:pt x="1394" y="422"/>
                  </a:cubicBezTo>
                  <a:cubicBezTo>
                    <a:pt x="1374" y="414"/>
                    <a:pt x="1364" y="390"/>
                    <a:pt x="1372" y="370"/>
                  </a:cubicBezTo>
                  <a:cubicBezTo>
                    <a:pt x="1388" y="330"/>
                    <a:pt x="1399" y="269"/>
                    <a:pt x="1310" y="207"/>
                  </a:cubicBezTo>
                  <a:cubicBezTo>
                    <a:pt x="1195" y="127"/>
                    <a:pt x="963" y="80"/>
                    <a:pt x="704" y="83"/>
                  </a:cubicBezTo>
                  <a:cubicBezTo>
                    <a:pt x="449" y="86"/>
                    <a:pt x="228" y="140"/>
                    <a:pt x="141" y="219"/>
                  </a:cubicBezTo>
                  <a:cubicBezTo>
                    <a:pt x="94" y="261"/>
                    <a:pt x="88" y="304"/>
                    <a:pt x="119" y="360"/>
                  </a:cubicBezTo>
                  <a:cubicBezTo>
                    <a:pt x="129" y="379"/>
                    <a:pt x="122" y="404"/>
                    <a:pt x="103" y="414"/>
                  </a:cubicBezTo>
                  <a:cubicBezTo>
                    <a:pt x="84" y="425"/>
                    <a:pt x="59" y="418"/>
                    <a:pt x="49" y="399"/>
                  </a:cubicBezTo>
                  <a:cubicBezTo>
                    <a:pt x="0" y="311"/>
                    <a:pt x="13" y="226"/>
                    <a:pt x="87" y="160"/>
                  </a:cubicBezTo>
                  <a:cubicBezTo>
                    <a:pt x="192" y="65"/>
                    <a:pt x="422" y="7"/>
                    <a:pt x="703" y="3"/>
                  </a:cubicBezTo>
                  <a:cubicBezTo>
                    <a:pt x="982" y="0"/>
                    <a:pt x="1226" y="51"/>
                    <a:pt x="1355" y="141"/>
                  </a:cubicBezTo>
                  <a:cubicBezTo>
                    <a:pt x="1453" y="209"/>
                    <a:pt x="1485" y="301"/>
                    <a:pt x="1446" y="400"/>
                  </a:cubicBezTo>
                  <a:cubicBezTo>
                    <a:pt x="1440" y="415"/>
                    <a:pt x="1425" y="425"/>
                    <a:pt x="1409"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9" name="Oval 111"/>
            <p:cNvSpPr>
              <a:spLocks noChangeArrowheads="1"/>
            </p:cNvSpPr>
            <p:nvPr/>
          </p:nvSpPr>
          <p:spPr bwMode="auto">
            <a:xfrm>
              <a:off x="2761" y="2279"/>
              <a:ext cx="268" cy="2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0" name="Freeform 112"/>
            <p:cNvSpPr>
              <a:spLocks/>
            </p:cNvSpPr>
            <p:nvPr/>
          </p:nvSpPr>
          <p:spPr bwMode="auto">
            <a:xfrm>
              <a:off x="2863" y="2983"/>
              <a:ext cx="100" cy="208"/>
            </a:xfrm>
            <a:custGeom>
              <a:avLst/>
              <a:gdLst>
                <a:gd name="T0" fmla="*/ 40 w 82"/>
                <a:gd name="T1" fmla="*/ 172 h 172"/>
                <a:gd name="T2" fmla="*/ 39 w 82"/>
                <a:gd name="T3" fmla="*/ 172 h 172"/>
                <a:gd name="T4" fmla="*/ 0 w 82"/>
                <a:gd name="T5" fmla="*/ 131 h 172"/>
                <a:gd name="T6" fmla="*/ 2 w 82"/>
                <a:gd name="T7" fmla="*/ 39 h 172"/>
                <a:gd name="T8" fmla="*/ 42 w 82"/>
                <a:gd name="T9" fmla="*/ 0 h 172"/>
                <a:gd name="T10" fmla="*/ 43 w 82"/>
                <a:gd name="T11" fmla="*/ 0 h 172"/>
                <a:gd name="T12" fmla="*/ 82 w 82"/>
                <a:gd name="T13" fmla="*/ 41 h 172"/>
                <a:gd name="T14" fmla="*/ 80 w 82"/>
                <a:gd name="T15" fmla="*/ 133 h 172"/>
                <a:gd name="T16" fmla="*/ 40 w 82"/>
                <a:gd name="T17"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72">
                  <a:moveTo>
                    <a:pt x="40" y="172"/>
                  </a:moveTo>
                  <a:cubicBezTo>
                    <a:pt x="40" y="172"/>
                    <a:pt x="39" y="172"/>
                    <a:pt x="39" y="172"/>
                  </a:cubicBezTo>
                  <a:cubicBezTo>
                    <a:pt x="17" y="172"/>
                    <a:pt x="0" y="153"/>
                    <a:pt x="0" y="131"/>
                  </a:cubicBezTo>
                  <a:cubicBezTo>
                    <a:pt x="2" y="39"/>
                    <a:pt x="2" y="39"/>
                    <a:pt x="2" y="39"/>
                  </a:cubicBezTo>
                  <a:cubicBezTo>
                    <a:pt x="2" y="17"/>
                    <a:pt x="20" y="0"/>
                    <a:pt x="42" y="0"/>
                  </a:cubicBezTo>
                  <a:cubicBezTo>
                    <a:pt x="42" y="0"/>
                    <a:pt x="43" y="0"/>
                    <a:pt x="43" y="0"/>
                  </a:cubicBezTo>
                  <a:cubicBezTo>
                    <a:pt x="65" y="1"/>
                    <a:pt x="82" y="19"/>
                    <a:pt x="82" y="41"/>
                  </a:cubicBezTo>
                  <a:cubicBezTo>
                    <a:pt x="80" y="133"/>
                    <a:pt x="80" y="133"/>
                    <a:pt x="80" y="133"/>
                  </a:cubicBezTo>
                  <a:cubicBezTo>
                    <a:pt x="80" y="155"/>
                    <a:pt x="62" y="172"/>
                    <a:pt x="40"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1" name="Freeform 113"/>
            <p:cNvSpPr>
              <a:spLocks/>
            </p:cNvSpPr>
            <p:nvPr/>
          </p:nvSpPr>
          <p:spPr bwMode="auto">
            <a:xfrm>
              <a:off x="3506" y="2380"/>
              <a:ext cx="200" cy="98"/>
            </a:xfrm>
            <a:custGeom>
              <a:avLst/>
              <a:gdLst>
                <a:gd name="T0" fmla="*/ 124 w 164"/>
                <a:gd name="T1" fmla="*/ 81 h 81"/>
                <a:gd name="T2" fmla="*/ 124 w 164"/>
                <a:gd name="T3" fmla="*/ 81 h 81"/>
                <a:gd name="T4" fmla="*/ 40 w 164"/>
                <a:gd name="T5" fmla="*/ 80 h 81"/>
                <a:gd name="T6" fmla="*/ 0 w 164"/>
                <a:gd name="T7" fmla="*/ 40 h 81"/>
                <a:gd name="T8" fmla="*/ 40 w 164"/>
                <a:gd name="T9" fmla="*/ 0 h 81"/>
                <a:gd name="T10" fmla="*/ 40 w 164"/>
                <a:gd name="T11" fmla="*/ 0 h 81"/>
                <a:gd name="T12" fmla="*/ 124 w 164"/>
                <a:gd name="T13" fmla="*/ 1 h 81"/>
                <a:gd name="T14" fmla="*/ 164 w 164"/>
                <a:gd name="T15" fmla="*/ 42 h 81"/>
                <a:gd name="T16" fmla="*/ 124 w 164"/>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81">
                  <a:moveTo>
                    <a:pt x="124" y="81"/>
                  </a:moveTo>
                  <a:cubicBezTo>
                    <a:pt x="124" y="81"/>
                    <a:pt x="124" y="81"/>
                    <a:pt x="124" y="81"/>
                  </a:cubicBezTo>
                  <a:cubicBezTo>
                    <a:pt x="40" y="80"/>
                    <a:pt x="40" y="80"/>
                    <a:pt x="40" y="80"/>
                  </a:cubicBezTo>
                  <a:cubicBezTo>
                    <a:pt x="17" y="80"/>
                    <a:pt x="0" y="62"/>
                    <a:pt x="0" y="40"/>
                  </a:cubicBezTo>
                  <a:cubicBezTo>
                    <a:pt x="0" y="18"/>
                    <a:pt x="18" y="0"/>
                    <a:pt x="40" y="0"/>
                  </a:cubicBezTo>
                  <a:cubicBezTo>
                    <a:pt x="40" y="0"/>
                    <a:pt x="40" y="0"/>
                    <a:pt x="40" y="0"/>
                  </a:cubicBezTo>
                  <a:cubicBezTo>
                    <a:pt x="124" y="1"/>
                    <a:pt x="124" y="1"/>
                    <a:pt x="124" y="1"/>
                  </a:cubicBezTo>
                  <a:cubicBezTo>
                    <a:pt x="147" y="1"/>
                    <a:pt x="164" y="19"/>
                    <a:pt x="164" y="42"/>
                  </a:cubicBezTo>
                  <a:cubicBezTo>
                    <a:pt x="164" y="63"/>
                    <a:pt x="146" y="81"/>
                    <a:pt x="124"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2" name="Freeform 114"/>
            <p:cNvSpPr>
              <a:spLocks/>
            </p:cNvSpPr>
            <p:nvPr/>
          </p:nvSpPr>
          <p:spPr bwMode="auto">
            <a:xfrm>
              <a:off x="2059" y="2372"/>
              <a:ext cx="200" cy="97"/>
            </a:xfrm>
            <a:custGeom>
              <a:avLst/>
              <a:gdLst>
                <a:gd name="T0" fmla="*/ 124 w 164"/>
                <a:gd name="T1" fmla="*/ 80 h 80"/>
                <a:gd name="T2" fmla="*/ 40 w 164"/>
                <a:gd name="T3" fmla="*/ 80 h 80"/>
                <a:gd name="T4" fmla="*/ 0 w 164"/>
                <a:gd name="T5" fmla="*/ 40 h 80"/>
                <a:gd name="T6" fmla="*/ 40 w 164"/>
                <a:gd name="T7" fmla="*/ 0 h 80"/>
                <a:gd name="T8" fmla="*/ 124 w 164"/>
                <a:gd name="T9" fmla="*/ 0 h 80"/>
                <a:gd name="T10" fmla="*/ 164 w 164"/>
                <a:gd name="T11" fmla="*/ 40 h 80"/>
                <a:gd name="T12" fmla="*/ 124 w 164"/>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64" h="80">
                  <a:moveTo>
                    <a:pt x="124" y="80"/>
                  </a:moveTo>
                  <a:cubicBezTo>
                    <a:pt x="40" y="80"/>
                    <a:pt x="40" y="80"/>
                    <a:pt x="40" y="80"/>
                  </a:cubicBezTo>
                  <a:cubicBezTo>
                    <a:pt x="18" y="80"/>
                    <a:pt x="0" y="62"/>
                    <a:pt x="0" y="40"/>
                  </a:cubicBezTo>
                  <a:cubicBezTo>
                    <a:pt x="0" y="18"/>
                    <a:pt x="18" y="0"/>
                    <a:pt x="40" y="0"/>
                  </a:cubicBezTo>
                  <a:cubicBezTo>
                    <a:pt x="124" y="0"/>
                    <a:pt x="124" y="0"/>
                    <a:pt x="124" y="0"/>
                  </a:cubicBezTo>
                  <a:cubicBezTo>
                    <a:pt x="146" y="0"/>
                    <a:pt x="164" y="18"/>
                    <a:pt x="164" y="40"/>
                  </a:cubicBezTo>
                  <a:cubicBezTo>
                    <a:pt x="164" y="62"/>
                    <a:pt x="146" y="80"/>
                    <a:pt x="12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3" name="Freeform 115"/>
            <p:cNvSpPr>
              <a:spLocks/>
            </p:cNvSpPr>
            <p:nvPr/>
          </p:nvSpPr>
          <p:spPr bwMode="auto">
            <a:xfrm>
              <a:off x="2839" y="1599"/>
              <a:ext cx="97" cy="200"/>
            </a:xfrm>
            <a:custGeom>
              <a:avLst/>
              <a:gdLst>
                <a:gd name="T0" fmla="*/ 40 w 80"/>
                <a:gd name="T1" fmla="*/ 165 h 165"/>
                <a:gd name="T2" fmla="*/ 0 w 80"/>
                <a:gd name="T3" fmla="*/ 125 h 165"/>
                <a:gd name="T4" fmla="*/ 0 w 80"/>
                <a:gd name="T5" fmla="*/ 40 h 165"/>
                <a:gd name="T6" fmla="*/ 40 w 80"/>
                <a:gd name="T7" fmla="*/ 0 h 165"/>
                <a:gd name="T8" fmla="*/ 80 w 80"/>
                <a:gd name="T9" fmla="*/ 40 h 165"/>
                <a:gd name="T10" fmla="*/ 80 w 80"/>
                <a:gd name="T11" fmla="*/ 125 h 165"/>
                <a:gd name="T12" fmla="*/ 40 w 80"/>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80" h="165">
                  <a:moveTo>
                    <a:pt x="40" y="165"/>
                  </a:moveTo>
                  <a:cubicBezTo>
                    <a:pt x="18" y="165"/>
                    <a:pt x="0" y="147"/>
                    <a:pt x="0" y="125"/>
                  </a:cubicBezTo>
                  <a:cubicBezTo>
                    <a:pt x="0" y="40"/>
                    <a:pt x="0" y="40"/>
                    <a:pt x="0" y="40"/>
                  </a:cubicBezTo>
                  <a:cubicBezTo>
                    <a:pt x="0" y="18"/>
                    <a:pt x="18" y="0"/>
                    <a:pt x="40" y="0"/>
                  </a:cubicBezTo>
                  <a:cubicBezTo>
                    <a:pt x="62" y="0"/>
                    <a:pt x="80" y="18"/>
                    <a:pt x="80" y="40"/>
                  </a:cubicBezTo>
                  <a:cubicBezTo>
                    <a:pt x="80" y="125"/>
                    <a:pt x="80" y="125"/>
                    <a:pt x="80" y="125"/>
                  </a:cubicBezTo>
                  <a:cubicBezTo>
                    <a:pt x="80" y="147"/>
                    <a:pt x="62" y="165"/>
                    <a:pt x="40"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4" name="Freeform 116"/>
            <p:cNvSpPr>
              <a:spLocks/>
            </p:cNvSpPr>
            <p:nvPr/>
          </p:nvSpPr>
          <p:spPr bwMode="auto">
            <a:xfrm>
              <a:off x="2433" y="1815"/>
              <a:ext cx="514" cy="1037"/>
            </a:xfrm>
            <a:custGeom>
              <a:avLst/>
              <a:gdLst>
                <a:gd name="T0" fmla="*/ 83 w 422"/>
                <a:gd name="T1" fmla="*/ 855 h 855"/>
                <a:gd name="T2" fmla="*/ 57 w 422"/>
                <a:gd name="T3" fmla="*/ 845 h 855"/>
                <a:gd name="T4" fmla="*/ 53 w 422"/>
                <a:gd name="T5" fmla="*/ 789 h 855"/>
                <a:gd name="T6" fmla="*/ 327 w 422"/>
                <a:gd name="T7" fmla="*/ 471 h 855"/>
                <a:gd name="T8" fmla="*/ 14 w 422"/>
                <a:gd name="T9" fmla="*/ 70 h 855"/>
                <a:gd name="T10" fmla="*/ 21 w 422"/>
                <a:gd name="T11" fmla="*/ 14 h 855"/>
                <a:gd name="T12" fmla="*/ 77 w 422"/>
                <a:gd name="T13" fmla="*/ 21 h 855"/>
                <a:gd name="T14" fmla="*/ 411 w 422"/>
                <a:gd name="T15" fmla="*/ 448 h 855"/>
                <a:gd name="T16" fmla="*/ 409 w 422"/>
                <a:gd name="T17" fmla="*/ 499 h 855"/>
                <a:gd name="T18" fmla="*/ 114 w 422"/>
                <a:gd name="T19" fmla="*/ 841 h 855"/>
                <a:gd name="T20" fmla="*/ 83 w 422"/>
                <a:gd name="T21" fmla="*/ 855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855">
                  <a:moveTo>
                    <a:pt x="83" y="855"/>
                  </a:moveTo>
                  <a:cubicBezTo>
                    <a:pt x="74" y="855"/>
                    <a:pt x="65" y="852"/>
                    <a:pt x="57" y="845"/>
                  </a:cubicBezTo>
                  <a:cubicBezTo>
                    <a:pt x="40" y="831"/>
                    <a:pt x="39" y="806"/>
                    <a:pt x="53" y="789"/>
                  </a:cubicBezTo>
                  <a:cubicBezTo>
                    <a:pt x="327" y="471"/>
                    <a:pt x="327" y="471"/>
                    <a:pt x="327" y="471"/>
                  </a:cubicBezTo>
                  <a:cubicBezTo>
                    <a:pt x="14" y="70"/>
                    <a:pt x="14" y="70"/>
                    <a:pt x="14" y="70"/>
                  </a:cubicBezTo>
                  <a:cubicBezTo>
                    <a:pt x="0" y="53"/>
                    <a:pt x="3" y="27"/>
                    <a:pt x="21" y="14"/>
                  </a:cubicBezTo>
                  <a:cubicBezTo>
                    <a:pt x="38" y="0"/>
                    <a:pt x="63" y="3"/>
                    <a:pt x="77" y="21"/>
                  </a:cubicBezTo>
                  <a:cubicBezTo>
                    <a:pt x="411" y="448"/>
                    <a:pt x="411" y="448"/>
                    <a:pt x="411" y="448"/>
                  </a:cubicBezTo>
                  <a:cubicBezTo>
                    <a:pt x="422" y="463"/>
                    <a:pt x="422" y="484"/>
                    <a:pt x="409" y="499"/>
                  </a:cubicBezTo>
                  <a:cubicBezTo>
                    <a:pt x="114" y="841"/>
                    <a:pt x="114" y="841"/>
                    <a:pt x="114" y="841"/>
                  </a:cubicBezTo>
                  <a:cubicBezTo>
                    <a:pt x="106" y="850"/>
                    <a:pt x="94" y="855"/>
                    <a:pt x="83" y="8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68" name="Group 67"/>
          <p:cNvGrpSpPr/>
          <p:nvPr/>
        </p:nvGrpSpPr>
        <p:grpSpPr>
          <a:xfrm>
            <a:off x="5975889" y="3938672"/>
            <a:ext cx="444895" cy="863299"/>
            <a:chOff x="-1459242" y="2892738"/>
            <a:chExt cx="470475" cy="912936"/>
          </a:xfrm>
          <a:solidFill>
            <a:schemeClr val="bg1">
              <a:lumMod val="75000"/>
            </a:schemeClr>
          </a:solidFill>
        </p:grpSpPr>
        <p:sp>
          <p:nvSpPr>
            <p:cNvPr id="69" name="Freeform 7"/>
            <p:cNvSpPr>
              <a:spLocks/>
            </p:cNvSpPr>
            <p:nvPr/>
          </p:nvSpPr>
          <p:spPr bwMode="auto">
            <a:xfrm>
              <a:off x="-1310931" y="3559313"/>
              <a:ext cx="80747" cy="246361"/>
            </a:xfrm>
            <a:custGeom>
              <a:avLst/>
              <a:gdLst>
                <a:gd name="T0" fmla="*/ 0 w 80"/>
                <a:gd name="T1" fmla="*/ 206 h 246"/>
                <a:gd name="T2" fmla="*/ 40 w 80"/>
                <a:gd name="T3" fmla="*/ 246 h 246"/>
                <a:gd name="T4" fmla="*/ 80 w 80"/>
                <a:gd name="T5" fmla="*/ 206 h 246"/>
                <a:gd name="T6" fmla="*/ 80 w 80"/>
                <a:gd name="T7" fmla="*/ 8 h 246"/>
                <a:gd name="T8" fmla="*/ 0 w 80"/>
                <a:gd name="T9" fmla="*/ 0 h 246"/>
                <a:gd name="T10" fmla="*/ 0 w 80"/>
                <a:gd name="T11" fmla="*/ 206 h 246"/>
              </a:gdLst>
              <a:ahLst/>
              <a:cxnLst>
                <a:cxn ang="0">
                  <a:pos x="T0" y="T1"/>
                </a:cxn>
                <a:cxn ang="0">
                  <a:pos x="T2" y="T3"/>
                </a:cxn>
                <a:cxn ang="0">
                  <a:pos x="T4" y="T5"/>
                </a:cxn>
                <a:cxn ang="0">
                  <a:pos x="T6" y="T7"/>
                </a:cxn>
                <a:cxn ang="0">
                  <a:pos x="T8" y="T9"/>
                </a:cxn>
                <a:cxn ang="0">
                  <a:pos x="T10" y="T11"/>
                </a:cxn>
              </a:cxnLst>
              <a:rect l="0" t="0" r="r" b="b"/>
              <a:pathLst>
                <a:path w="80" h="246">
                  <a:moveTo>
                    <a:pt x="0" y="206"/>
                  </a:moveTo>
                  <a:cubicBezTo>
                    <a:pt x="0" y="228"/>
                    <a:pt x="18" y="246"/>
                    <a:pt x="40" y="246"/>
                  </a:cubicBezTo>
                  <a:cubicBezTo>
                    <a:pt x="62" y="246"/>
                    <a:pt x="80" y="228"/>
                    <a:pt x="80" y="206"/>
                  </a:cubicBezTo>
                  <a:cubicBezTo>
                    <a:pt x="80" y="8"/>
                    <a:pt x="80" y="8"/>
                    <a:pt x="80" y="8"/>
                  </a:cubicBezTo>
                  <a:cubicBezTo>
                    <a:pt x="50" y="7"/>
                    <a:pt x="23" y="4"/>
                    <a:pt x="0" y="0"/>
                  </a:cubicBez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8"/>
            <p:cNvSpPr>
              <a:spLocks/>
            </p:cNvSpPr>
            <p:nvPr/>
          </p:nvSpPr>
          <p:spPr bwMode="auto">
            <a:xfrm>
              <a:off x="-1216177" y="3559313"/>
              <a:ext cx="79923" cy="246361"/>
            </a:xfrm>
            <a:custGeom>
              <a:avLst/>
              <a:gdLst>
                <a:gd name="T0" fmla="*/ 0 w 80"/>
                <a:gd name="T1" fmla="*/ 206 h 246"/>
                <a:gd name="T2" fmla="*/ 40 w 80"/>
                <a:gd name="T3" fmla="*/ 246 h 246"/>
                <a:gd name="T4" fmla="*/ 80 w 80"/>
                <a:gd name="T5" fmla="*/ 206 h 246"/>
                <a:gd name="T6" fmla="*/ 80 w 80"/>
                <a:gd name="T7" fmla="*/ 0 h 246"/>
                <a:gd name="T8" fmla="*/ 0 w 80"/>
                <a:gd name="T9" fmla="*/ 8 h 246"/>
                <a:gd name="T10" fmla="*/ 0 w 80"/>
                <a:gd name="T11" fmla="*/ 206 h 246"/>
              </a:gdLst>
              <a:ahLst/>
              <a:cxnLst>
                <a:cxn ang="0">
                  <a:pos x="T0" y="T1"/>
                </a:cxn>
                <a:cxn ang="0">
                  <a:pos x="T2" y="T3"/>
                </a:cxn>
                <a:cxn ang="0">
                  <a:pos x="T4" y="T5"/>
                </a:cxn>
                <a:cxn ang="0">
                  <a:pos x="T6" y="T7"/>
                </a:cxn>
                <a:cxn ang="0">
                  <a:pos x="T8" y="T9"/>
                </a:cxn>
                <a:cxn ang="0">
                  <a:pos x="T10" y="T11"/>
                </a:cxn>
              </a:cxnLst>
              <a:rect l="0" t="0" r="r" b="b"/>
              <a:pathLst>
                <a:path w="80" h="246">
                  <a:moveTo>
                    <a:pt x="0" y="206"/>
                  </a:moveTo>
                  <a:cubicBezTo>
                    <a:pt x="0" y="228"/>
                    <a:pt x="17" y="246"/>
                    <a:pt x="40" y="246"/>
                  </a:cubicBezTo>
                  <a:cubicBezTo>
                    <a:pt x="62" y="246"/>
                    <a:pt x="80" y="228"/>
                    <a:pt x="80" y="206"/>
                  </a:cubicBezTo>
                  <a:cubicBezTo>
                    <a:pt x="80" y="0"/>
                    <a:pt x="80" y="0"/>
                    <a:pt x="80" y="0"/>
                  </a:cubicBezTo>
                  <a:cubicBezTo>
                    <a:pt x="57" y="4"/>
                    <a:pt x="30" y="7"/>
                    <a:pt x="0" y="8"/>
                  </a:cubicBez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9"/>
            <p:cNvSpPr>
              <a:spLocks/>
            </p:cNvSpPr>
            <p:nvPr/>
          </p:nvSpPr>
          <p:spPr bwMode="auto">
            <a:xfrm>
              <a:off x="-1459242" y="3083070"/>
              <a:ext cx="470475" cy="472123"/>
            </a:xfrm>
            <a:custGeom>
              <a:avLst/>
              <a:gdLst>
                <a:gd name="T0" fmla="*/ 25 w 469"/>
                <a:gd name="T1" fmla="*/ 346 h 471"/>
                <a:gd name="T2" fmla="*/ 54 w 469"/>
                <a:gd name="T3" fmla="*/ 323 h 471"/>
                <a:gd name="T4" fmla="*/ 113 w 469"/>
                <a:gd name="T5" fmla="*/ 123 h 471"/>
                <a:gd name="T6" fmla="*/ 130 w 469"/>
                <a:gd name="T7" fmla="*/ 97 h 471"/>
                <a:gd name="T8" fmla="*/ 62 w 469"/>
                <a:gd name="T9" fmla="*/ 435 h 471"/>
                <a:gd name="T10" fmla="*/ 235 w 469"/>
                <a:gd name="T11" fmla="*/ 471 h 471"/>
                <a:gd name="T12" fmla="*/ 408 w 469"/>
                <a:gd name="T13" fmla="*/ 435 h 471"/>
                <a:gd name="T14" fmla="*/ 340 w 469"/>
                <a:gd name="T15" fmla="*/ 97 h 471"/>
                <a:gd name="T16" fmla="*/ 357 w 469"/>
                <a:gd name="T17" fmla="*/ 123 h 471"/>
                <a:gd name="T18" fmla="*/ 416 w 469"/>
                <a:gd name="T19" fmla="*/ 323 h 471"/>
                <a:gd name="T20" fmla="*/ 442 w 469"/>
                <a:gd name="T21" fmla="*/ 346 h 471"/>
                <a:gd name="T22" fmla="*/ 445 w 469"/>
                <a:gd name="T23" fmla="*/ 346 h 471"/>
                <a:gd name="T24" fmla="*/ 467 w 469"/>
                <a:gd name="T25" fmla="*/ 317 h 471"/>
                <a:gd name="T26" fmla="*/ 337 w 469"/>
                <a:gd name="T27" fmla="*/ 24 h 471"/>
                <a:gd name="T28" fmla="*/ 300 w 469"/>
                <a:gd name="T29" fmla="*/ 8 h 471"/>
                <a:gd name="T30" fmla="*/ 235 w 469"/>
                <a:gd name="T31" fmla="*/ 0 h 471"/>
                <a:gd name="T32" fmla="*/ 170 w 469"/>
                <a:gd name="T33" fmla="*/ 8 h 471"/>
                <a:gd name="T34" fmla="*/ 133 w 469"/>
                <a:gd name="T35" fmla="*/ 24 h 471"/>
                <a:gd name="T36" fmla="*/ 2 w 469"/>
                <a:gd name="T37" fmla="*/ 317 h 471"/>
                <a:gd name="T38" fmla="*/ 25 w 469"/>
                <a:gd name="T39" fmla="*/ 34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471">
                  <a:moveTo>
                    <a:pt x="25" y="346"/>
                  </a:moveTo>
                  <a:cubicBezTo>
                    <a:pt x="39" y="348"/>
                    <a:pt x="52" y="338"/>
                    <a:pt x="54" y="323"/>
                  </a:cubicBezTo>
                  <a:cubicBezTo>
                    <a:pt x="67" y="224"/>
                    <a:pt x="90" y="162"/>
                    <a:pt x="113" y="123"/>
                  </a:cubicBezTo>
                  <a:cubicBezTo>
                    <a:pt x="119" y="113"/>
                    <a:pt x="125" y="104"/>
                    <a:pt x="130" y="97"/>
                  </a:cubicBezTo>
                  <a:cubicBezTo>
                    <a:pt x="62" y="435"/>
                    <a:pt x="62" y="435"/>
                    <a:pt x="62" y="435"/>
                  </a:cubicBezTo>
                  <a:cubicBezTo>
                    <a:pt x="62" y="435"/>
                    <a:pt x="122" y="471"/>
                    <a:pt x="235" y="471"/>
                  </a:cubicBezTo>
                  <a:cubicBezTo>
                    <a:pt x="348" y="471"/>
                    <a:pt x="408" y="435"/>
                    <a:pt x="408" y="435"/>
                  </a:cubicBezTo>
                  <a:cubicBezTo>
                    <a:pt x="340" y="97"/>
                    <a:pt x="340" y="97"/>
                    <a:pt x="340" y="97"/>
                  </a:cubicBezTo>
                  <a:cubicBezTo>
                    <a:pt x="345" y="104"/>
                    <a:pt x="351" y="113"/>
                    <a:pt x="357" y="123"/>
                  </a:cubicBezTo>
                  <a:cubicBezTo>
                    <a:pt x="380" y="162"/>
                    <a:pt x="403" y="224"/>
                    <a:pt x="416" y="323"/>
                  </a:cubicBezTo>
                  <a:cubicBezTo>
                    <a:pt x="418" y="337"/>
                    <a:pt x="429" y="346"/>
                    <a:pt x="442" y="346"/>
                  </a:cubicBezTo>
                  <a:cubicBezTo>
                    <a:pt x="443" y="346"/>
                    <a:pt x="444" y="346"/>
                    <a:pt x="445" y="346"/>
                  </a:cubicBezTo>
                  <a:cubicBezTo>
                    <a:pt x="459" y="344"/>
                    <a:pt x="469" y="331"/>
                    <a:pt x="467" y="317"/>
                  </a:cubicBezTo>
                  <a:cubicBezTo>
                    <a:pt x="442" y="123"/>
                    <a:pt x="379" y="50"/>
                    <a:pt x="337" y="24"/>
                  </a:cubicBezTo>
                  <a:cubicBezTo>
                    <a:pt x="320" y="13"/>
                    <a:pt x="306" y="9"/>
                    <a:pt x="300" y="8"/>
                  </a:cubicBezTo>
                  <a:cubicBezTo>
                    <a:pt x="293" y="6"/>
                    <a:pt x="264" y="0"/>
                    <a:pt x="235" y="0"/>
                  </a:cubicBezTo>
                  <a:cubicBezTo>
                    <a:pt x="205" y="0"/>
                    <a:pt x="176" y="6"/>
                    <a:pt x="170" y="8"/>
                  </a:cubicBezTo>
                  <a:cubicBezTo>
                    <a:pt x="164" y="9"/>
                    <a:pt x="150" y="13"/>
                    <a:pt x="133" y="24"/>
                  </a:cubicBezTo>
                  <a:cubicBezTo>
                    <a:pt x="91" y="50"/>
                    <a:pt x="28" y="123"/>
                    <a:pt x="2" y="317"/>
                  </a:cubicBezTo>
                  <a:cubicBezTo>
                    <a:pt x="0" y="331"/>
                    <a:pt x="10" y="344"/>
                    <a:pt x="25"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Oval 10"/>
            <p:cNvSpPr>
              <a:spLocks noChangeArrowheads="1"/>
            </p:cNvSpPr>
            <p:nvPr/>
          </p:nvSpPr>
          <p:spPr bwMode="auto">
            <a:xfrm>
              <a:off x="-1310107" y="2892738"/>
              <a:ext cx="173029" cy="1722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73" name="Group 72"/>
          <p:cNvGrpSpPr/>
          <p:nvPr/>
        </p:nvGrpSpPr>
        <p:grpSpPr>
          <a:xfrm>
            <a:off x="2345265" y="3897399"/>
            <a:ext cx="395418" cy="900023"/>
            <a:chOff x="-893189" y="2854836"/>
            <a:chExt cx="417743" cy="950838"/>
          </a:xfrm>
          <a:solidFill>
            <a:schemeClr val="bg1">
              <a:lumMod val="75000"/>
            </a:schemeClr>
          </a:solidFill>
        </p:grpSpPr>
        <p:sp>
          <p:nvSpPr>
            <p:cNvPr id="74" name="Freeform 5"/>
            <p:cNvSpPr>
              <a:spLocks/>
            </p:cNvSpPr>
            <p:nvPr/>
          </p:nvSpPr>
          <p:spPr bwMode="auto">
            <a:xfrm>
              <a:off x="-893189" y="3058352"/>
              <a:ext cx="417743" cy="747322"/>
            </a:xfrm>
            <a:custGeom>
              <a:avLst/>
              <a:gdLst>
                <a:gd name="T0" fmla="*/ 100 w 416"/>
                <a:gd name="T1" fmla="*/ 96 h 746"/>
                <a:gd name="T2" fmla="*/ 100 w 416"/>
                <a:gd name="T3" fmla="*/ 696 h 746"/>
                <a:gd name="T4" fmla="*/ 149 w 416"/>
                <a:gd name="T5" fmla="*/ 746 h 746"/>
                <a:gd name="T6" fmla="*/ 199 w 416"/>
                <a:gd name="T7" fmla="*/ 696 h 746"/>
                <a:gd name="T8" fmla="*/ 199 w 416"/>
                <a:gd name="T9" fmla="*/ 335 h 746"/>
                <a:gd name="T10" fmla="*/ 217 w 416"/>
                <a:gd name="T11" fmla="*/ 335 h 746"/>
                <a:gd name="T12" fmla="*/ 217 w 416"/>
                <a:gd name="T13" fmla="*/ 696 h 746"/>
                <a:gd name="T14" fmla="*/ 267 w 416"/>
                <a:gd name="T15" fmla="*/ 746 h 746"/>
                <a:gd name="T16" fmla="*/ 316 w 416"/>
                <a:gd name="T17" fmla="*/ 696 h 746"/>
                <a:gd name="T18" fmla="*/ 316 w 416"/>
                <a:gd name="T19" fmla="*/ 96 h 746"/>
                <a:gd name="T20" fmla="*/ 342 w 416"/>
                <a:gd name="T21" fmla="*/ 349 h 746"/>
                <a:gd name="T22" fmla="*/ 372 w 416"/>
                <a:gd name="T23" fmla="*/ 382 h 746"/>
                <a:gd name="T24" fmla="*/ 374 w 416"/>
                <a:gd name="T25" fmla="*/ 382 h 746"/>
                <a:gd name="T26" fmla="*/ 406 w 416"/>
                <a:gd name="T27" fmla="*/ 352 h 746"/>
                <a:gd name="T28" fmla="*/ 343 w 416"/>
                <a:gd name="T29" fmla="*/ 25 h 746"/>
                <a:gd name="T30" fmla="*/ 287 w 416"/>
                <a:gd name="T31" fmla="*/ 0 h 746"/>
                <a:gd name="T32" fmla="*/ 285 w 416"/>
                <a:gd name="T33" fmla="*/ 0 h 746"/>
                <a:gd name="T34" fmla="*/ 131 w 416"/>
                <a:gd name="T35" fmla="*/ 0 h 746"/>
                <a:gd name="T36" fmla="*/ 129 w 416"/>
                <a:gd name="T37" fmla="*/ 0 h 746"/>
                <a:gd name="T38" fmla="*/ 73 w 416"/>
                <a:gd name="T39" fmla="*/ 25 h 746"/>
                <a:gd name="T40" fmla="*/ 10 w 416"/>
                <a:gd name="T41" fmla="*/ 352 h 746"/>
                <a:gd name="T42" fmla="*/ 42 w 416"/>
                <a:gd name="T43" fmla="*/ 382 h 746"/>
                <a:gd name="T44" fmla="*/ 44 w 416"/>
                <a:gd name="T45" fmla="*/ 382 h 746"/>
                <a:gd name="T46" fmla="*/ 74 w 416"/>
                <a:gd name="T47" fmla="*/ 349 h 746"/>
                <a:gd name="T48" fmla="*/ 100 w 416"/>
                <a:gd name="T49" fmla="*/ 9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746">
                  <a:moveTo>
                    <a:pt x="100" y="96"/>
                  </a:moveTo>
                  <a:cubicBezTo>
                    <a:pt x="100" y="696"/>
                    <a:pt x="100" y="696"/>
                    <a:pt x="100" y="696"/>
                  </a:cubicBezTo>
                  <a:cubicBezTo>
                    <a:pt x="100" y="723"/>
                    <a:pt x="122" y="746"/>
                    <a:pt x="149" y="746"/>
                  </a:cubicBezTo>
                  <a:cubicBezTo>
                    <a:pt x="177" y="746"/>
                    <a:pt x="199" y="723"/>
                    <a:pt x="199" y="696"/>
                  </a:cubicBezTo>
                  <a:cubicBezTo>
                    <a:pt x="199" y="335"/>
                    <a:pt x="199" y="335"/>
                    <a:pt x="199" y="335"/>
                  </a:cubicBezTo>
                  <a:cubicBezTo>
                    <a:pt x="217" y="335"/>
                    <a:pt x="217" y="335"/>
                    <a:pt x="217" y="335"/>
                  </a:cubicBezTo>
                  <a:cubicBezTo>
                    <a:pt x="217" y="696"/>
                    <a:pt x="217" y="696"/>
                    <a:pt x="217" y="696"/>
                  </a:cubicBezTo>
                  <a:cubicBezTo>
                    <a:pt x="217" y="723"/>
                    <a:pt x="239" y="746"/>
                    <a:pt x="267" y="746"/>
                  </a:cubicBezTo>
                  <a:cubicBezTo>
                    <a:pt x="294" y="746"/>
                    <a:pt x="316" y="723"/>
                    <a:pt x="316" y="696"/>
                  </a:cubicBezTo>
                  <a:cubicBezTo>
                    <a:pt x="316" y="96"/>
                    <a:pt x="316" y="96"/>
                    <a:pt x="316" y="96"/>
                  </a:cubicBezTo>
                  <a:cubicBezTo>
                    <a:pt x="334" y="133"/>
                    <a:pt x="350" y="208"/>
                    <a:pt x="342" y="349"/>
                  </a:cubicBezTo>
                  <a:cubicBezTo>
                    <a:pt x="341" y="366"/>
                    <a:pt x="354" y="381"/>
                    <a:pt x="372" y="382"/>
                  </a:cubicBezTo>
                  <a:cubicBezTo>
                    <a:pt x="373" y="382"/>
                    <a:pt x="373" y="382"/>
                    <a:pt x="374" y="382"/>
                  </a:cubicBezTo>
                  <a:cubicBezTo>
                    <a:pt x="391" y="382"/>
                    <a:pt x="405" y="369"/>
                    <a:pt x="406" y="352"/>
                  </a:cubicBezTo>
                  <a:cubicBezTo>
                    <a:pt x="416" y="183"/>
                    <a:pt x="394" y="73"/>
                    <a:pt x="343" y="25"/>
                  </a:cubicBezTo>
                  <a:cubicBezTo>
                    <a:pt x="321" y="4"/>
                    <a:pt x="299" y="0"/>
                    <a:pt x="287" y="0"/>
                  </a:cubicBezTo>
                  <a:cubicBezTo>
                    <a:pt x="287" y="0"/>
                    <a:pt x="286" y="0"/>
                    <a:pt x="285" y="0"/>
                  </a:cubicBezTo>
                  <a:cubicBezTo>
                    <a:pt x="131" y="0"/>
                    <a:pt x="131" y="0"/>
                    <a:pt x="131" y="0"/>
                  </a:cubicBezTo>
                  <a:cubicBezTo>
                    <a:pt x="130" y="0"/>
                    <a:pt x="129" y="0"/>
                    <a:pt x="129" y="0"/>
                  </a:cubicBezTo>
                  <a:cubicBezTo>
                    <a:pt x="117" y="0"/>
                    <a:pt x="96" y="4"/>
                    <a:pt x="73" y="25"/>
                  </a:cubicBezTo>
                  <a:cubicBezTo>
                    <a:pt x="22" y="73"/>
                    <a:pt x="0" y="183"/>
                    <a:pt x="10" y="352"/>
                  </a:cubicBezTo>
                  <a:cubicBezTo>
                    <a:pt x="11" y="369"/>
                    <a:pt x="25" y="382"/>
                    <a:pt x="42" y="382"/>
                  </a:cubicBezTo>
                  <a:cubicBezTo>
                    <a:pt x="43" y="382"/>
                    <a:pt x="44" y="382"/>
                    <a:pt x="44" y="382"/>
                  </a:cubicBezTo>
                  <a:cubicBezTo>
                    <a:pt x="62" y="381"/>
                    <a:pt x="75" y="366"/>
                    <a:pt x="74" y="349"/>
                  </a:cubicBezTo>
                  <a:cubicBezTo>
                    <a:pt x="66" y="208"/>
                    <a:pt x="82" y="133"/>
                    <a:pt x="10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Oval 6"/>
            <p:cNvSpPr>
              <a:spLocks noChangeArrowheads="1"/>
            </p:cNvSpPr>
            <p:nvPr/>
          </p:nvSpPr>
          <p:spPr bwMode="auto">
            <a:xfrm>
              <a:off x="-774540" y="2854836"/>
              <a:ext cx="180445" cy="1804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76" name="Group 75"/>
          <p:cNvGrpSpPr/>
          <p:nvPr/>
        </p:nvGrpSpPr>
        <p:grpSpPr>
          <a:xfrm>
            <a:off x="4804358" y="3938672"/>
            <a:ext cx="444895" cy="863299"/>
            <a:chOff x="-1459242" y="2892738"/>
            <a:chExt cx="470475" cy="912936"/>
          </a:xfrm>
          <a:solidFill>
            <a:schemeClr val="bg1">
              <a:lumMod val="75000"/>
            </a:schemeClr>
          </a:solidFill>
        </p:grpSpPr>
        <p:sp>
          <p:nvSpPr>
            <p:cNvPr id="77" name="Freeform 7"/>
            <p:cNvSpPr>
              <a:spLocks/>
            </p:cNvSpPr>
            <p:nvPr/>
          </p:nvSpPr>
          <p:spPr bwMode="auto">
            <a:xfrm>
              <a:off x="-1310931" y="3559313"/>
              <a:ext cx="80747" cy="246361"/>
            </a:xfrm>
            <a:custGeom>
              <a:avLst/>
              <a:gdLst>
                <a:gd name="T0" fmla="*/ 0 w 80"/>
                <a:gd name="T1" fmla="*/ 206 h 246"/>
                <a:gd name="T2" fmla="*/ 40 w 80"/>
                <a:gd name="T3" fmla="*/ 246 h 246"/>
                <a:gd name="T4" fmla="*/ 80 w 80"/>
                <a:gd name="T5" fmla="*/ 206 h 246"/>
                <a:gd name="T6" fmla="*/ 80 w 80"/>
                <a:gd name="T7" fmla="*/ 8 h 246"/>
                <a:gd name="T8" fmla="*/ 0 w 80"/>
                <a:gd name="T9" fmla="*/ 0 h 246"/>
                <a:gd name="T10" fmla="*/ 0 w 80"/>
                <a:gd name="T11" fmla="*/ 206 h 246"/>
              </a:gdLst>
              <a:ahLst/>
              <a:cxnLst>
                <a:cxn ang="0">
                  <a:pos x="T0" y="T1"/>
                </a:cxn>
                <a:cxn ang="0">
                  <a:pos x="T2" y="T3"/>
                </a:cxn>
                <a:cxn ang="0">
                  <a:pos x="T4" y="T5"/>
                </a:cxn>
                <a:cxn ang="0">
                  <a:pos x="T6" y="T7"/>
                </a:cxn>
                <a:cxn ang="0">
                  <a:pos x="T8" y="T9"/>
                </a:cxn>
                <a:cxn ang="0">
                  <a:pos x="T10" y="T11"/>
                </a:cxn>
              </a:cxnLst>
              <a:rect l="0" t="0" r="r" b="b"/>
              <a:pathLst>
                <a:path w="80" h="246">
                  <a:moveTo>
                    <a:pt x="0" y="206"/>
                  </a:moveTo>
                  <a:cubicBezTo>
                    <a:pt x="0" y="228"/>
                    <a:pt x="18" y="246"/>
                    <a:pt x="40" y="246"/>
                  </a:cubicBezTo>
                  <a:cubicBezTo>
                    <a:pt x="62" y="246"/>
                    <a:pt x="80" y="228"/>
                    <a:pt x="80" y="206"/>
                  </a:cubicBezTo>
                  <a:cubicBezTo>
                    <a:pt x="80" y="8"/>
                    <a:pt x="80" y="8"/>
                    <a:pt x="80" y="8"/>
                  </a:cubicBezTo>
                  <a:cubicBezTo>
                    <a:pt x="50" y="7"/>
                    <a:pt x="23" y="4"/>
                    <a:pt x="0" y="0"/>
                  </a:cubicBez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8"/>
            <p:cNvSpPr>
              <a:spLocks/>
            </p:cNvSpPr>
            <p:nvPr/>
          </p:nvSpPr>
          <p:spPr bwMode="auto">
            <a:xfrm>
              <a:off x="-1216177" y="3559313"/>
              <a:ext cx="79923" cy="246361"/>
            </a:xfrm>
            <a:custGeom>
              <a:avLst/>
              <a:gdLst>
                <a:gd name="T0" fmla="*/ 0 w 80"/>
                <a:gd name="T1" fmla="*/ 206 h 246"/>
                <a:gd name="T2" fmla="*/ 40 w 80"/>
                <a:gd name="T3" fmla="*/ 246 h 246"/>
                <a:gd name="T4" fmla="*/ 80 w 80"/>
                <a:gd name="T5" fmla="*/ 206 h 246"/>
                <a:gd name="T6" fmla="*/ 80 w 80"/>
                <a:gd name="T7" fmla="*/ 0 h 246"/>
                <a:gd name="T8" fmla="*/ 0 w 80"/>
                <a:gd name="T9" fmla="*/ 8 h 246"/>
                <a:gd name="T10" fmla="*/ 0 w 80"/>
                <a:gd name="T11" fmla="*/ 206 h 246"/>
              </a:gdLst>
              <a:ahLst/>
              <a:cxnLst>
                <a:cxn ang="0">
                  <a:pos x="T0" y="T1"/>
                </a:cxn>
                <a:cxn ang="0">
                  <a:pos x="T2" y="T3"/>
                </a:cxn>
                <a:cxn ang="0">
                  <a:pos x="T4" y="T5"/>
                </a:cxn>
                <a:cxn ang="0">
                  <a:pos x="T6" y="T7"/>
                </a:cxn>
                <a:cxn ang="0">
                  <a:pos x="T8" y="T9"/>
                </a:cxn>
                <a:cxn ang="0">
                  <a:pos x="T10" y="T11"/>
                </a:cxn>
              </a:cxnLst>
              <a:rect l="0" t="0" r="r" b="b"/>
              <a:pathLst>
                <a:path w="80" h="246">
                  <a:moveTo>
                    <a:pt x="0" y="206"/>
                  </a:moveTo>
                  <a:cubicBezTo>
                    <a:pt x="0" y="228"/>
                    <a:pt x="17" y="246"/>
                    <a:pt x="40" y="246"/>
                  </a:cubicBezTo>
                  <a:cubicBezTo>
                    <a:pt x="62" y="246"/>
                    <a:pt x="80" y="228"/>
                    <a:pt x="80" y="206"/>
                  </a:cubicBezTo>
                  <a:cubicBezTo>
                    <a:pt x="80" y="0"/>
                    <a:pt x="80" y="0"/>
                    <a:pt x="80" y="0"/>
                  </a:cubicBezTo>
                  <a:cubicBezTo>
                    <a:pt x="57" y="4"/>
                    <a:pt x="30" y="7"/>
                    <a:pt x="0" y="8"/>
                  </a:cubicBez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9" name="Freeform 9"/>
            <p:cNvSpPr>
              <a:spLocks/>
            </p:cNvSpPr>
            <p:nvPr/>
          </p:nvSpPr>
          <p:spPr bwMode="auto">
            <a:xfrm>
              <a:off x="-1459242" y="3083070"/>
              <a:ext cx="470475" cy="472123"/>
            </a:xfrm>
            <a:custGeom>
              <a:avLst/>
              <a:gdLst>
                <a:gd name="T0" fmla="*/ 25 w 469"/>
                <a:gd name="T1" fmla="*/ 346 h 471"/>
                <a:gd name="T2" fmla="*/ 54 w 469"/>
                <a:gd name="T3" fmla="*/ 323 h 471"/>
                <a:gd name="T4" fmla="*/ 113 w 469"/>
                <a:gd name="T5" fmla="*/ 123 h 471"/>
                <a:gd name="T6" fmla="*/ 130 w 469"/>
                <a:gd name="T7" fmla="*/ 97 h 471"/>
                <a:gd name="T8" fmla="*/ 62 w 469"/>
                <a:gd name="T9" fmla="*/ 435 h 471"/>
                <a:gd name="T10" fmla="*/ 235 w 469"/>
                <a:gd name="T11" fmla="*/ 471 h 471"/>
                <a:gd name="T12" fmla="*/ 408 w 469"/>
                <a:gd name="T13" fmla="*/ 435 h 471"/>
                <a:gd name="T14" fmla="*/ 340 w 469"/>
                <a:gd name="T15" fmla="*/ 97 h 471"/>
                <a:gd name="T16" fmla="*/ 357 w 469"/>
                <a:gd name="T17" fmla="*/ 123 h 471"/>
                <a:gd name="T18" fmla="*/ 416 w 469"/>
                <a:gd name="T19" fmla="*/ 323 h 471"/>
                <a:gd name="T20" fmla="*/ 442 w 469"/>
                <a:gd name="T21" fmla="*/ 346 h 471"/>
                <a:gd name="T22" fmla="*/ 445 w 469"/>
                <a:gd name="T23" fmla="*/ 346 h 471"/>
                <a:gd name="T24" fmla="*/ 467 w 469"/>
                <a:gd name="T25" fmla="*/ 317 h 471"/>
                <a:gd name="T26" fmla="*/ 337 w 469"/>
                <a:gd name="T27" fmla="*/ 24 h 471"/>
                <a:gd name="T28" fmla="*/ 300 w 469"/>
                <a:gd name="T29" fmla="*/ 8 h 471"/>
                <a:gd name="T30" fmla="*/ 235 w 469"/>
                <a:gd name="T31" fmla="*/ 0 h 471"/>
                <a:gd name="T32" fmla="*/ 170 w 469"/>
                <a:gd name="T33" fmla="*/ 8 h 471"/>
                <a:gd name="T34" fmla="*/ 133 w 469"/>
                <a:gd name="T35" fmla="*/ 24 h 471"/>
                <a:gd name="T36" fmla="*/ 2 w 469"/>
                <a:gd name="T37" fmla="*/ 317 h 471"/>
                <a:gd name="T38" fmla="*/ 25 w 469"/>
                <a:gd name="T39" fmla="*/ 34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471">
                  <a:moveTo>
                    <a:pt x="25" y="346"/>
                  </a:moveTo>
                  <a:cubicBezTo>
                    <a:pt x="39" y="348"/>
                    <a:pt x="52" y="338"/>
                    <a:pt x="54" y="323"/>
                  </a:cubicBezTo>
                  <a:cubicBezTo>
                    <a:pt x="67" y="224"/>
                    <a:pt x="90" y="162"/>
                    <a:pt x="113" y="123"/>
                  </a:cubicBezTo>
                  <a:cubicBezTo>
                    <a:pt x="119" y="113"/>
                    <a:pt x="125" y="104"/>
                    <a:pt x="130" y="97"/>
                  </a:cubicBezTo>
                  <a:cubicBezTo>
                    <a:pt x="62" y="435"/>
                    <a:pt x="62" y="435"/>
                    <a:pt x="62" y="435"/>
                  </a:cubicBezTo>
                  <a:cubicBezTo>
                    <a:pt x="62" y="435"/>
                    <a:pt x="122" y="471"/>
                    <a:pt x="235" y="471"/>
                  </a:cubicBezTo>
                  <a:cubicBezTo>
                    <a:pt x="348" y="471"/>
                    <a:pt x="408" y="435"/>
                    <a:pt x="408" y="435"/>
                  </a:cubicBezTo>
                  <a:cubicBezTo>
                    <a:pt x="340" y="97"/>
                    <a:pt x="340" y="97"/>
                    <a:pt x="340" y="97"/>
                  </a:cubicBezTo>
                  <a:cubicBezTo>
                    <a:pt x="345" y="104"/>
                    <a:pt x="351" y="113"/>
                    <a:pt x="357" y="123"/>
                  </a:cubicBezTo>
                  <a:cubicBezTo>
                    <a:pt x="380" y="162"/>
                    <a:pt x="403" y="224"/>
                    <a:pt x="416" y="323"/>
                  </a:cubicBezTo>
                  <a:cubicBezTo>
                    <a:pt x="418" y="337"/>
                    <a:pt x="429" y="346"/>
                    <a:pt x="442" y="346"/>
                  </a:cubicBezTo>
                  <a:cubicBezTo>
                    <a:pt x="443" y="346"/>
                    <a:pt x="444" y="346"/>
                    <a:pt x="445" y="346"/>
                  </a:cubicBezTo>
                  <a:cubicBezTo>
                    <a:pt x="459" y="344"/>
                    <a:pt x="469" y="331"/>
                    <a:pt x="467" y="317"/>
                  </a:cubicBezTo>
                  <a:cubicBezTo>
                    <a:pt x="442" y="123"/>
                    <a:pt x="379" y="50"/>
                    <a:pt x="337" y="24"/>
                  </a:cubicBezTo>
                  <a:cubicBezTo>
                    <a:pt x="320" y="13"/>
                    <a:pt x="306" y="9"/>
                    <a:pt x="300" y="8"/>
                  </a:cubicBezTo>
                  <a:cubicBezTo>
                    <a:pt x="293" y="6"/>
                    <a:pt x="264" y="0"/>
                    <a:pt x="235" y="0"/>
                  </a:cubicBezTo>
                  <a:cubicBezTo>
                    <a:pt x="205" y="0"/>
                    <a:pt x="176" y="6"/>
                    <a:pt x="170" y="8"/>
                  </a:cubicBezTo>
                  <a:cubicBezTo>
                    <a:pt x="164" y="9"/>
                    <a:pt x="150" y="13"/>
                    <a:pt x="133" y="24"/>
                  </a:cubicBezTo>
                  <a:cubicBezTo>
                    <a:pt x="91" y="50"/>
                    <a:pt x="28" y="123"/>
                    <a:pt x="2" y="317"/>
                  </a:cubicBezTo>
                  <a:cubicBezTo>
                    <a:pt x="0" y="331"/>
                    <a:pt x="10" y="344"/>
                    <a:pt x="25"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0" name="Oval 10"/>
            <p:cNvSpPr>
              <a:spLocks noChangeArrowheads="1"/>
            </p:cNvSpPr>
            <p:nvPr/>
          </p:nvSpPr>
          <p:spPr bwMode="auto">
            <a:xfrm>
              <a:off x="-1310107" y="2892738"/>
              <a:ext cx="173029" cy="1722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05090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C2032-8BD4-104C-8643-CED8DECE599F}"/>
              </a:ext>
            </a:extLst>
          </p:cNvPr>
          <p:cNvSpPr>
            <a:spLocks noGrp="1"/>
          </p:cNvSpPr>
          <p:nvPr>
            <p:ph type="title"/>
          </p:nvPr>
        </p:nvSpPr>
        <p:spPr/>
        <p:txBody>
          <a:bodyPr/>
          <a:lstStyle/>
          <a:p>
            <a:r>
              <a:rPr lang="en-US" dirty="0"/>
              <a:t>Breathe!</a:t>
            </a:r>
          </a:p>
        </p:txBody>
      </p:sp>
      <p:sp>
        <p:nvSpPr>
          <p:cNvPr id="6" name="Content Placeholder 5">
            <a:extLst>
              <a:ext uri="{FF2B5EF4-FFF2-40B4-BE49-F238E27FC236}">
                <a16:creationId xmlns:a16="http://schemas.microsoft.com/office/drawing/2014/main" id="{5A4BC2DF-20F0-8443-953A-39A0C25DD33E}"/>
              </a:ext>
            </a:extLst>
          </p:cNvPr>
          <p:cNvSpPr>
            <a:spLocks noGrp="1"/>
          </p:cNvSpPr>
          <p:nvPr>
            <p:ph idx="1"/>
          </p:nvPr>
        </p:nvSpPr>
        <p:spPr/>
        <p:txBody>
          <a:bodyPr/>
          <a:lstStyle/>
          <a:p>
            <a:pPr marL="0" indent="0">
              <a:buNone/>
            </a:pPr>
            <a:r>
              <a:rPr lang="en-US" dirty="0"/>
              <a:t>There was a young man from Japan</a:t>
            </a:r>
          </a:p>
          <a:p>
            <a:pPr marL="0" indent="0">
              <a:buNone/>
            </a:pPr>
            <a:r>
              <a:rPr lang="en-US" dirty="0"/>
              <a:t>Whose limericks never would scan</a:t>
            </a:r>
          </a:p>
          <a:p>
            <a:pPr marL="0" indent="0">
              <a:buNone/>
            </a:pPr>
            <a:r>
              <a:rPr lang="en-US" dirty="0"/>
              <a:t>When told this was so</a:t>
            </a:r>
          </a:p>
          <a:p>
            <a:pPr marL="0" indent="0">
              <a:buNone/>
            </a:pPr>
            <a:r>
              <a:rPr lang="en-US" dirty="0"/>
              <a:t>He replied “Yes I know”</a:t>
            </a:r>
          </a:p>
          <a:p>
            <a:pPr marL="0" indent="0">
              <a:buNone/>
            </a:pPr>
            <a:r>
              <a:rPr lang="en-US" dirty="0"/>
              <a:t>“But I always try to squeeze as many words into the last line</a:t>
            </a:r>
          </a:p>
          <a:p>
            <a:pPr marL="0" indent="0">
              <a:buNone/>
            </a:pPr>
            <a:r>
              <a:rPr lang="en-US" dirty="0"/>
              <a:t> as ever I possibly can”</a:t>
            </a:r>
          </a:p>
        </p:txBody>
      </p:sp>
      <p:pic>
        <p:nvPicPr>
          <p:cNvPr id="4" name="Picture 3">
            <a:extLst>
              <a:ext uri="{FF2B5EF4-FFF2-40B4-BE49-F238E27FC236}">
                <a16:creationId xmlns:a16="http://schemas.microsoft.com/office/drawing/2014/main" id="{1A4CE575-4C0B-7A45-94E3-2CA186971A6A}"/>
              </a:ext>
            </a:extLst>
          </p:cNvPr>
          <p:cNvPicPr>
            <a:picLocks noChangeAspect="1"/>
          </p:cNvPicPr>
          <p:nvPr/>
        </p:nvPicPr>
        <p:blipFill>
          <a:blip r:embed="rId2"/>
          <a:stretch>
            <a:fillRect/>
          </a:stretch>
        </p:blipFill>
        <p:spPr>
          <a:xfrm>
            <a:off x="9311390" y="365125"/>
            <a:ext cx="2042409" cy="2042409"/>
          </a:xfrm>
          <a:prstGeom prst="rect">
            <a:avLst/>
          </a:prstGeom>
        </p:spPr>
      </p:pic>
    </p:spTree>
    <p:extLst>
      <p:ext uri="{BB962C8B-B14F-4D97-AF65-F5344CB8AC3E}">
        <p14:creationId xmlns:p14="http://schemas.microsoft.com/office/powerpoint/2010/main" val="1219866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15EC-8082-E54F-9D81-570A7FECCCC5}"/>
              </a:ext>
            </a:extLst>
          </p:cNvPr>
          <p:cNvSpPr>
            <a:spLocks noGrp="1"/>
          </p:cNvSpPr>
          <p:nvPr>
            <p:ph type="title"/>
          </p:nvPr>
        </p:nvSpPr>
        <p:spPr/>
        <p:txBody>
          <a:bodyPr/>
          <a:lstStyle/>
          <a:p>
            <a:r>
              <a:rPr lang="en-US" dirty="0"/>
              <a:t>Know your enemy/audience</a:t>
            </a:r>
          </a:p>
        </p:txBody>
      </p:sp>
      <p:pic>
        <p:nvPicPr>
          <p:cNvPr id="4" name="Content Placeholder 3">
            <a:extLst>
              <a:ext uri="{FF2B5EF4-FFF2-40B4-BE49-F238E27FC236}">
                <a16:creationId xmlns:a16="http://schemas.microsoft.com/office/drawing/2014/main" id="{3AF93DB1-6B50-EF41-B054-BD6F43B2A305}"/>
              </a:ext>
            </a:extLst>
          </p:cNvPr>
          <p:cNvPicPr>
            <a:picLocks noGrp="1" noChangeAspect="1"/>
          </p:cNvPicPr>
          <p:nvPr>
            <p:ph idx="1"/>
          </p:nvPr>
        </p:nvPicPr>
        <p:blipFill>
          <a:blip r:embed="rId2"/>
          <a:stretch>
            <a:fillRect/>
          </a:stretch>
        </p:blipFill>
        <p:spPr>
          <a:xfrm>
            <a:off x="838200" y="1802476"/>
            <a:ext cx="9246593" cy="4351338"/>
          </a:xfrm>
          <a:prstGeom prst="rect">
            <a:avLst/>
          </a:prstGeom>
        </p:spPr>
      </p:pic>
    </p:spTree>
    <p:extLst>
      <p:ext uri="{BB962C8B-B14F-4D97-AF65-F5344CB8AC3E}">
        <p14:creationId xmlns:p14="http://schemas.microsoft.com/office/powerpoint/2010/main" val="4189001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7211-4471-A844-8B72-E175AE8671C2}"/>
              </a:ext>
            </a:extLst>
          </p:cNvPr>
          <p:cNvSpPr>
            <a:spLocks noGrp="1"/>
          </p:cNvSpPr>
          <p:nvPr>
            <p:ph type="title"/>
          </p:nvPr>
        </p:nvSpPr>
        <p:spPr/>
        <p:txBody>
          <a:bodyPr/>
          <a:lstStyle/>
          <a:p>
            <a:r>
              <a:rPr lang="en-US" dirty="0"/>
              <a:t>Simple </a:t>
            </a:r>
            <a:r>
              <a:rPr lang="en-US" dirty="0" err="1"/>
              <a:t>powerpoint</a:t>
            </a:r>
            <a:r>
              <a:rPr lang="en-US" dirty="0"/>
              <a:t> guidelines</a:t>
            </a:r>
          </a:p>
        </p:txBody>
      </p:sp>
      <p:sp>
        <p:nvSpPr>
          <p:cNvPr id="5" name="Content Placeholder 4">
            <a:extLst>
              <a:ext uri="{FF2B5EF4-FFF2-40B4-BE49-F238E27FC236}">
                <a16:creationId xmlns:a16="http://schemas.microsoft.com/office/drawing/2014/main" id="{DFF474CA-A7DE-794D-8336-9A339B03D7A9}"/>
              </a:ext>
            </a:extLst>
          </p:cNvPr>
          <p:cNvSpPr>
            <a:spLocks noGrp="1"/>
          </p:cNvSpPr>
          <p:nvPr>
            <p:ph idx="1"/>
          </p:nvPr>
        </p:nvSpPr>
        <p:spPr/>
        <p:txBody>
          <a:bodyPr/>
          <a:lstStyle/>
          <a:p>
            <a:r>
              <a:rPr lang="en-US" dirty="0"/>
              <a:t>No more than 7 words per line?</a:t>
            </a:r>
          </a:p>
          <a:p>
            <a:r>
              <a:rPr lang="en-US" dirty="0"/>
              <a:t>No more than 7 lines per slide?</a:t>
            </a:r>
          </a:p>
          <a:p>
            <a:r>
              <a:rPr lang="en-US" dirty="0"/>
              <a:t>Don’t overload them with data slides</a:t>
            </a:r>
          </a:p>
          <a:p>
            <a:r>
              <a:rPr lang="en-US" dirty="0"/>
              <a:t>Keep background and text contrasting &amp; simple</a:t>
            </a:r>
          </a:p>
          <a:p>
            <a:r>
              <a:rPr lang="en-US" dirty="0"/>
              <a:t>Animations or building slides</a:t>
            </a:r>
          </a:p>
          <a:p>
            <a:r>
              <a:rPr lang="en-US" dirty="0"/>
              <a:t>Win hearts and minds early</a:t>
            </a:r>
          </a:p>
          <a:p>
            <a:r>
              <a:rPr lang="en-US" dirty="0"/>
              <a:t>Story-telling is key</a:t>
            </a:r>
          </a:p>
          <a:p>
            <a:r>
              <a:rPr lang="en-US" dirty="0"/>
              <a:t>Check your audience is following you</a:t>
            </a:r>
          </a:p>
          <a:p>
            <a:pPr marL="0" indent="0">
              <a:buNone/>
            </a:pPr>
            <a:endParaRPr lang="en-US" dirty="0"/>
          </a:p>
        </p:txBody>
      </p:sp>
      <p:pic>
        <p:nvPicPr>
          <p:cNvPr id="7" name="Picture 6">
            <a:extLst>
              <a:ext uri="{FF2B5EF4-FFF2-40B4-BE49-F238E27FC236}">
                <a16:creationId xmlns:a16="http://schemas.microsoft.com/office/drawing/2014/main" id="{9C2B2434-4E68-FF48-90F0-D8525DE79A75}"/>
              </a:ext>
            </a:extLst>
          </p:cNvPr>
          <p:cNvPicPr>
            <a:picLocks noChangeAspect="1"/>
          </p:cNvPicPr>
          <p:nvPr/>
        </p:nvPicPr>
        <p:blipFill>
          <a:blip r:embed="rId3"/>
          <a:stretch>
            <a:fillRect/>
          </a:stretch>
        </p:blipFill>
        <p:spPr>
          <a:xfrm>
            <a:off x="8070449" y="365125"/>
            <a:ext cx="3283351" cy="2462513"/>
          </a:xfrm>
          <a:prstGeom prst="rect">
            <a:avLst/>
          </a:prstGeom>
          <a:ln>
            <a:solidFill>
              <a:schemeClr val="tx1"/>
            </a:solidFill>
          </a:ln>
        </p:spPr>
      </p:pic>
    </p:spTree>
    <p:extLst>
      <p:ext uri="{BB962C8B-B14F-4D97-AF65-F5344CB8AC3E}">
        <p14:creationId xmlns:p14="http://schemas.microsoft.com/office/powerpoint/2010/main" val="2637961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73A741-5376-5648-AB38-F914FB672C55}"/>
              </a:ext>
            </a:extLst>
          </p:cNvPr>
          <p:cNvSpPr>
            <a:spLocks noGrp="1"/>
          </p:cNvSpPr>
          <p:nvPr>
            <p:ph sz="half" idx="1"/>
          </p:nvPr>
        </p:nvSpPr>
        <p:spPr>
          <a:xfrm>
            <a:off x="914400" y="1418121"/>
            <a:ext cx="5181600" cy="4351338"/>
          </a:xfrm>
        </p:spPr>
        <p:txBody>
          <a:bodyPr>
            <a:normAutofit lnSpcReduction="10000"/>
          </a:bodyPr>
          <a:lstStyle/>
          <a:p>
            <a:pPr marL="0" indent="0">
              <a:buNone/>
            </a:pPr>
            <a:r>
              <a:rPr lang="en-US" dirty="0"/>
              <a:t>“They’ve got a wall in China,</a:t>
            </a:r>
          </a:p>
          <a:p>
            <a:pPr marL="0" indent="0">
              <a:buNone/>
            </a:pPr>
            <a:r>
              <a:rPr lang="en-US" dirty="0"/>
              <a:t>It’s a thousand miles long.</a:t>
            </a:r>
          </a:p>
          <a:p>
            <a:pPr marL="0" indent="0">
              <a:buNone/>
            </a:pPr>
            <a:r>
              <a:rPr lang="en-US" dirty="0"/>
              <a:t>To keep out the foreigners</a:t>
            </a:r>
          </a:p>
          <a:p>
            <a:pPr marL="0" indent="0">
              <a:buNone/>
            </a:pPr>
            <a:r>
              <a:rPr lang="en-US" dirty="0"/>
              <a:t>They made it strong.</a:t>
            </a:r>
          </a:p>
          <a:p>
            <a:pPr marL="0" indent="0">
              <a:buNone/>
            </a:pPr>
            <a:endParaRPr lang="en-US" dirty="0"/>
          </a:p>
          <a:p>
            <a:pPr marL="0" indent="0">
              <a:buNone/>
            </a:pPr>
            <a:r>
              <a:rPr lang="en-US" dirty="0"/>
              <a:t>And I’ve got a wall around me</a:t>
            </a:r>
          </a:p>
          <a:p>
            <a:pPr marL="0" indent="0">
              <a:buNone/>
            </a:pPr>
            <a:r>
              <a:rPr lang="en-US" dirty="0"/>
              <a:t>That you can’t even see.</a:t>
            </a:r>
          </a:p>
          <a:p>
            <a:pPr marL="0" indent="0">
              <a:buNone/>
            </a:pPr>
            <a:r>
              <a:rPr lang="en-US" dirty="0"/>
              <a:t>It takes a little time</a:t>
            </a:r>
          </a:p>
          <a:p>
            <a:pPr marL="0" indent="0">
              <a:buNone/>
            </a:pPr>
            <a:r>
              <a:rPr lang="en-US" dirty="0"/>
              <a:t>To get next to me.”</a:t>
            </a:r>
          </a:p>
        </p:txBody>
      </p:sp>
      <p:pic>
        <p:nvPicPr>
          <p:cNvPr id="7" name="Content Placeholder 6">
            <a:extLst>
              <a:ext uri="{FF2B5EF4-FFF2-40B4-BE49-F238E27FC236}">
                <a16:creationId xmlns:a16="http://schemas.microsoft.com/office/drawing/2014/main" id="{07D2B5A7-C9B8-F04B-B11D-C3E2208EA062}"/>
              </a:ext>
            </a:extLst>
          </p:cNvPr>
          <p:cNvPicPr>
            <a:picLocks noGrp="1" noChangeAspect="1"/>
          </p:cNvPicPr>
          <p:nvPr>
            <p:ph sz="half" idx="2"/>
          </p:nvPr>
        </p:nvPicPr>
        <p:blipFill>
          <a:blip r:embed="rId3"/>
          <a:stretch>
            <a:fillRect/>
          </a:stretch>
        </p:blipFill>
        <p:spPr>
          <a:xfrm>
            <a:off x="7212498" y="3424860"/>
            <a:ext cx="2497354" cy="1982027"/>
          </a:xfrm>
          <a:prstGeom prst="rect">
            <a:avLst/>
          </a:prstGeom>
          <a:ln>
            <a:solidFill>
              <a:schemeClr val="tx1"/>
            </a:solidFill>
          </a:ln>
        </p:spPr>
      </p:pic>
      <p:pic>
        <p:nvPicPr>
          <p:cNvPr id="8" name="Picture 7">
            <a:extLst>
              <a:ext uri="{FF2B5EF4-FFF2-40B4-BE49-F238E27FC236}">
                <a16:creationId xmlns:a16="http://schemas.microsoft.com/office/drawing/2014/main" id="{28D0FF90-FE0C-F343-8907-14AE4E93FFEC}"/>
              </a:ext>
            </a:extLst>
          </p:cNvPr>
          <p:cNvPicPr>
            <a:picLocks noChangeAspect="1"/>
          </p:cNvPicPr>
          <p:nvPr/>
        </p:nvPicPr>
        <p:blipFill>
          <a:blip r:embed="rId4"/>
          <a:stretch>
            <a:fillRect/>
          </a:stretch>
        </p:blipFill>
        <p:spPr>
          <a:xfrm>
            <a:off x="8959646" y="1755368"/>
            <a:ext cx="2066163" cy="2002728"/>
          </a:xfrm>
          <a:prstGeom prst="rect">
            <a:avLst/>
          </a:prstGeom>
          <a:ln>
            <a:solidFill>
              <a:schemeClr val="tx1"/>
            </a:solidFill>
          </a:ln>
        </p:spPr>
      </p:pic>
      <p:sp>
        <p:nvSpPr>
          <p:cNvPr id="9" name="TextBox 8">
            <a:extLst>
              <a:ext uri="{FF2B5EF4-FFF2-40B4-BE49-F238E27FC236}">
                <a16:creationId xmlns:a16="http://schemas.microsoft.com/office/drawing/2014/main" id="{3B517DDF-8C23-A44A-8518-138E86B7A389}"/>
              </a:ext>
            </a:extLst>
          </p:cNvPr>
          <p:cNvSpPr txBox="1"/>
          <p:nvPr/>
        </p:nvSpPr>
        <p:spPr>
          <a:xfrm>
            <a:off x="7212498" y="6164576"/>
            <a:ext cx="3703258" cy="369332"/>
          </a:xfrm>
          <a:prstGeom prst="rect">
            <a:avLst/>
          </a:prstGeom>
          <a:noFill/>
          <a:ln>
            <a:solidFill>
              <a:schemeClr val="tx1"/>
            </a:solidFill>
          </a:ln>
        </p:spPr>
        <p:txBody>
          <a:bodyPr wrap="none" rtlCol="0">
            <a:spAutoFit/>
          </a:bodyPr>
          <a:lstStyle/>
          <a:p>
            <a:r>
              <a:rPr lang="en-US" dirty="0"/>
              <a:t>Paul Simon – “Something so right”</a:t>
            </a:r>
          </a:p>
        </p:txBody>
      </p:sp>
    </p:spTree>
    <p:extLst>
      <p:ext uri="{BB962C8B-B14F-4D97-AF65-F5344CB8AC3E}">
        <p14:creationId xmlns:p14="http://schemas.microsoft.com/office/powerpoint/2010/main" val="74877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8B8550-BE16-D84A-AA69-20F12A06F336}"/>
              </a:ext>
            </a:extLst>
          </p:cNvPr>
          <p:cNvSpPr>
            <a:spLocks noGrp="1"/>
          </p:cNvSpPr>
          <p:nvPr>
            <p:ph sz="half" idx="1"/>
          </p:nvPr>
        </p:nvSpPr>
        <p:spPr>
          <a:xfrm>
            <a:off x="1631504" y="1196753"/>
            <a:ext cx="4038600" cy="4525963"/>
          </a:xfrm>
        </p:spPr>
        <p:txBody>
          <a:bodyPr/>
          <a:lstStyle/>
          <a:p>
            <a:pPr marL="0" indent="0">
              <a:buNone/>
            </a:pPr>
            <a:endParaRPr lang="en-US" dirty="0"/>
          </a:p>
          <a:p>
            <a:r>
              <a:rPr lang="en-US" dirty="0"/>
              <a:t>Look after yourself, so you can better look after others</a:t>
            </a:r>
          </a:p>
          <a:p>
            <a:endParaRPr lang="en-US" dirty="0"/>
          </a:p>
          <a:p>
            <a:r>
              <a:rPr lang="en-US" dirty="0"/>
              <a:t>Safety, dignity, resilience</a:t>
            </a:r>
          </a:p>
        </p:txBody>
      </p:sp>
      <p:pic>
        <p:nvPicPr>
          <p:cNvPr id="8" name="Content Placeholder 7">
            <a:extLst>
              <a:ext uri="{FF2B5EF4-FFF2-40B4-BE49-F238E27FC236}">
                <a16:creationId xmlns:a16="http://schemas.microsoft.com/office/drawing/2014/main" id="{8AF31FC4-02B9-2E49-8E4B-57C5B54013D2}"/>
              </a:ext>
            </a:extLst>
          </p:cNvPr>
          <p:cNvPicPr>
            <a:picLocks noGrp="1" noChangeAspect="1"/>
          </p:cNvPicPr>
          <p:nvPr>
            <p:ph sz="half" idx="2"/>
          </p:nvPr>
        </p:nvPicPr>
        <p:blipFill>
          <a:blip r:embed="rId3"/>
          <a:stretch>
            <a:fillRect/>
          </a:stretch>
        </p:blipFill>
        <p:spPr>
          <a:xfrm>
            <a:off x="5879976" y="260649"/>
            <a:ext cx="4176464" cy="6300047"/>
          </a:xfrm>
          <a:ln>
            <a:solidFill>
              <a:schemeClr val="tx1"/>
            </a:solidFill>
          </a:ln>
        </p:spPr>
      </p:pic>
    </p:spTree>
    <p:extLst>
      <p:ext uri="{BB962C8B-B14F-4D97-AF65-F5344CB8AC3E}">
        <p14:creationId xmlns:p14="http://schemas.microsoft.com/office/powerpoint/2010/main" val="3135135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GB" altLang="en-US" dirty="0"/>
              <a:t>NICE Quality Standards QS25</a:t>
            </a:r>
            <a:r>
              <a:rPr lang="en-GB" dirty="0"/>
              <a:t> </a:t>
            </a:r>
            <a:r>
              <a:rPr lang="en-GB" dirty="0">
                <a:solidFill>
                  <a:schemeClr val="accent3"/>
                </a:solidFill>
              </a:rPr>
              <a:t>//</a:t>
            </a:r>
            <a:endParaRPr lang="en-GB" altLang="en-US" dirty="0">
              <a:solidFill>
                <a:schemeClr val="accent3"/>
              </a:solidFill>
            </a:endParaRPr>
          </a:p>
        </p:txBody>
      </p:sp>
      <p:sp>
        <p:nvSpPr>
          <p:cNvPr id="6" name="Text Placeholder 5"/>
          <p:cNvSpPr>
            <a:spLocks noGrp="1"/>
          </p:cNvSpPr>
          <p:nvPr>
            <p:ph type="body" sz="quarter" idx="11"/>
          </p:nvPr>
        </p:nvSpPr>
        <p:spPr/>
        <p:txBody>
          <a:bodyPr/>
          <a:lstStyle/>
          <a:p>
            <a:r>
              <a:rPr lang="en-GB" dirty="0"/>
              <a:t>BTS=British Thoracic Society; HCP=healthcare professional; IV=intravenous; NICE=National Institute for Health and Care Excellence; SIGN=Scottish Intercollegiate Guidelines Network</a:t>
            </a:r>
          </a:p>
          <a:p>
            <a:r>
              <a:rPr lang="en-GB" dirty="0"/>
              <a:t>The National Institute for Health and Care Excellence (NICE). </a:t>
            </a:r>
            <a:r>
              <a:rPr lang="en-GB" i="1" dirty="0"/>
              <a:t>Quality standard for asthma </a:t>
            </a:r>
            <a:r>
              <a:rPr lang="en-GB" dirty="0"/>
              <a:t>[online] 2016. Available from: https://www.nice.org.uk/guidance/qs25 [Last accessed: December, 2016].</a:t>
            </a:r>
          </a:p>
        </p:txBody>
      </p:sp>
      <p:sp>
        <p:nvSpPr>
          <p:cNvPr id="14" name="Content Placeholder 2"/>
          <p:cNvSpPr>
            <a:spLocks noGrp="1"/>
          </p:cNvSpPr>
          <p:nvPr>
            <p:ph sz="quarter" idx="10"/>
          </p:nvPr>
        </p:nvSpPr>
        <p:spPr>
          <a:xfrm>
            <a:off x="2120693" y="1847121"/>
            <a:ext cx="7946805" cy="3634517"/>
          </a:xfrm>
        </p:spPr>
        <p:txBody>
          <a:bodyPr spcCol="180000"/>
          <a:lstStyle/>
          <a:p>
            <a:pPr marL="180000" indent="-180000">
              <a:spcBef>
                <a:spcPts val="0"/>
              </a:spcBef>
              <a:spcAft>
                <a:spcPts val="600"/>
              </a:spcAft>
            </a:pPr>
            <a:r>
              <a:rPr lang="en-GB" altLang="en-US" sz="1200" b="1" spc="-10" dirty="0">
                <a:solidFill>
                  <a:schemeClr val="accent2"/>
                </a:solidFill>
              </a:rPr>
              <a:t>Statement 1. </a:t>
            </a:r>
            <a:r>
              <a:rPr lang="en-GB" altLang="en-US" sz="1200" spc="-10" dirty="0"/>
              <a:t>People with newly diagnosed asthma are diagnosed in accordance with BTS/SIGN guidance</a:t>
            </a:r>
          </a:p>
          <a:p>
            <a:pPr marL="180000" indent="-180000">
              <a:spcBef>
                <a:spcPts val="0"/>
              </a:spcBef>
              <a:spcAft>
                <a:spcPts val="600"/>
              </a:spcAft>
            </a:pPr>
            <a:r>
              <a:rPr lang="en-GB" altLang="en-US" sz="1200" b="1" dirty="0">
                <a:solidFill>
                  <a:schemeClr val="accent2"/>
                </a:solidFill>
              </a:rPr>
              <a:t>Statement 2.</a:t>
            </a:r>
            <a:r>
              <a:rPr lang="en-GB" altLang="en-US" sz="1200" dirty="0"/>
              <a:t> Adults with new onset asthma are assessed for occupational causes</a:t>
            </a:r>
          </a:p>
          <a:p>
            <a:pPr marL="180000" indent="-180000">
              <a:spcBef>
                <a:spcPts val="0"/>
              </a:spcBef>
              <a:spcAft>
                <a:spcPts val="600"/>
              </a:spcAft>
            </a:pPr>
            <a:r>
              <a:rPr lang="en-GB" altLang="en-US" sz="1200" b="1" dirty="0">
                <a:solidFill>
                  <a:schemeClr val="accent2"/>
                </a:solidFill>
              </a:rPr>
              <a:t>Statement 3. </a:t>
            </a:r>
            <a:r>
              <a:rPr lang="en-GB" altLang="en-US" sz="1200" dirty="0"/>
              <a:t>People with asthma receive a written personalised action plan</a:t>
            </a:r>
          </a:p>
          <a:p>
            <a:pPr marL="180000" indent="-180000">
              <a:spcBef>
                <a:spcPts val="0"/>
              </a:spcBef>
              <a:spcAft>
                <a:spcPts val="600"/>
              </a:spcAft>
            </a:pPr>
            <a:r>
              <a:rPr lang="en-GB" altLang="en-US" sz="1200" b="1" dirty="0">
                <a:solidFill>
                  <a:schemeClr val="accent2"/>
                </a:solidFill>
              </a:rPr>
              <a:t>Statement 4. </a:t>
            </a:r>
            <a:r>
              <a:rPr lang="en-GB" altLang="en-US" sz="1200" dirty="0"/>
              <a:t>People with asthma are given specific training and assessment in inhaler technique before starting any new inhaler treatment</a:t>
            </a:r>
          </a:p>
          <a:p>
            <a:pPr marL="180000" indent="-180000">
              <a:spcBef>
                <a:spcPts val="0"/>
              </a:spcBef>
              <a:spcAft>
                <a:spcPts val="600"/>
              </a:spcAft>
            </a:pPr>
            <a:r>
              <a:rPr lang="en-GB" altLang="en-US" sz="1200" b="1" dirty="0">
                <a:solidFill>
                  <a:schemeClr val="accent2"/>
                </a:solidFill>
              </a:rPr>
              <a:t>Statement 5. </a:t>
            </a:r>
            <a:r>
              <a:rPr lang="en-GB" altLang="en-US" sz="1200" dirty="0"/>
              <a:t>People with asthma receive a structured review at least annually</a:t>
            </a:r>
          </a:p>
          <a:p>
            <a:pPr marL="180000" indent="-180000">
              <a:spcBef>
                <a:spcPts val="0"/>
              </a:spcBef>
              <a:spcAft>
                <a:spcPts val="600"/>
              </a:spcAft>
            </a:pPr>
            <a:r>
              <a:rPr lang="en-GB" altLang="en-US" sz="1200" b="1" dirty="0">
                <a:solidFill>
                  <a:schemeClr val="accent2"/>
                </a:solidFill>
              </a:rPr>
              <a:t>Statement 6. </a:t>
            </a:r>
            <a:r>
              <a:rPr lang="en-GB" altLang="en-US" sz="1200" dirty="0"/>
              <a:t>People with asthma who present with respiratory symptoms receive an assessment of their asthma control</a:t>
            </a:r>
          </a:p>
          <a:p>
            <a:pPr marL="180000" indent="-180000">
              <a:spcBef>
                <a:spcPts val="0"/>
              </a:spcBef>
              <a:spcAft>
                <a:spcPts val="600"/>
              </a:spcAft>
            </a:pPr>
            <a:endParaRPr lang="en-GB" altLang="en-US" sz="1200" dirty="0"/>
          </a:p>
          <a:p>
            <a:pPr marL="180000" indent="-180000">
              <a:spcBef>
                <a:spcPts val="0"/>
              </a:spcBef>
              <a:spcAft>
                <a:spcPts val="600"/>
              </a:spcAft>
            </a:pPr>
            <a:endParaRPr lang="en-GB" altLang="en-US" sz="1200" dirty="0"/>
          </a:p>
          <a:p>
            <a:pPr marL="180000" indent="-180000">
              <a:spcBef>
                <a:spcPts val="0"/>
              </a:spcBef>
              <a:spcAft>
                <a:spcPts val="600"/>
              </a:spcAft>
            </a:pPr>
            <a:r>
              <a:rPr lang="en-GB" altLang="en-US" sz="1200" b="1" spc="-10" dirty="0">
                <a:solidFill>
                  <a:schemeClr val="accent2"/>
                </a:solidFill>
              </a:rPr>
              <a:t>Statement 7.</a:t>
            </a:r>
            <a:r>
              <a:rPr lang="en-GB" altLang="en-US" sz="1200" spc="-10" dirty="0"/>
              <a:t> People with asthma who present with an exacerbation of their symptoms receive an objective measurement of severity at the time of presentation</a:t>
            </a:r>
          </a:p>
          <a:p>
            <a:pPr marL="180000" indent="-180000">
              <a:spcBef>
                <a:spcPts val="0"/>
              </a:spcBef>
              <a:spcAft>
                <a:spcPts val="600"/>
              </a:spcAft>
            </a:pPr>
            <a:r>
              <a:rPr lang="en-GB" altLang="en-US" sz="1200" b="1" dirty="0">
                <a:solidFill>
                  <a:schemeClr val="accent2"/>
                </a:solidFill>
              </a:rPr>
              <a:t>Statement 8.</a:t>
            </a:r>
            <a:r>
              <a:rPr lang="en-GB" altLang="en-US" sz="1200" dirty="0"/>
              <a:t> People aged ≥5 years presenting to an HCP with a severe or life-threatening acute exacerbation of asthma receive oral or IV steroids within 1 hour of presentation</a:t>
            </a:r>
          </a:p>
          <a:p>
            <a:pPr marL="180000" indent="-180000">
              <a:spcBef>
                <a:spcPts val="0"/>
              </a:spcBef>
              <a:spcAft>
                <a:spcPts val="600"/>
              </a:spcAft>
            </a:pPr>
            <a:r>
              <a:rPr lang="en-GB" altLang="en-US" sz="1200" b="1" dirty="0">
                <a:solidFill>
                  <a:schemeClr val="accent2"/>
                </a:solidFill>
              </a:rPr>
              <a:t>Statement 9.</a:t>
            </a:r>
            <a:r>
              <a:rPr lang="en-GB" altLang="en-US" sz="1200" dirty="0"/>
              <a:t> People admitted to hospital with an acute exacerbation of asthma have a structured review by a member of a specialist respiratory team before discharge</a:t>
            </a:r>
          </a:p>
          <a:p>
            <a:pPr marL="180000" indent="-180000">
              <a:spcBef>
                <a:spcPts val="0"/>
              </a:spcBef>
              <a:spcAft>
                <a:spcPts val="600"/>
              </a:spcAft>
            </a:pPr>
            <a:r>
              <a:rPr lang="en-GB" altLang="en-US" sz="1200" b="1" dirty="0">
                <a:solidFill>
                  <a:schemeClr val="accent2"/>
                </a:solidFill>
              </a:rPr>
              <a:t>Statement 10. </a:t>
            </a:r>
            <a:r>
              <a:rPr lang="en-GB" altLang="en-US" sz="1200" dirty="0"/>
              <a:t>People who received treatment in hospital or through out-of-hours services for an acute exacerbation of asthma are followed up by their own GP practice within 2 working days of treatment</a:t>
            </a:r>
          </a:p>
          <a:p>
            <a:pPr marL="180000" indent="-180000">
              <a:spcBef>
                <a:spcPts val="0"/>
              </a:spcBef>
              <a:spcAft>
                <a:spcPts val="600"/>
              </a:spcAft>
            </a:pPr>
            <a:r>
              <a:rPr lang="en-GB" altLang="en-US" sz="1200" b="1" dirty="0">
                <a:solidFill>
                  <a:schemeClr val="accent2"/>
                </a:solidFill>
              </a:rPr>
              <a:t>Statement 11. </a:t>
            </a:r>
            <a:r>
              <a:rPr lang="en-GB" altLang="en-US" sz="1200" dirty="0"/>
              <a:t>People with difficult asthma are offered an assessment by a multidisciplinary difficult asthma service</a:t>
            </a:r>
          </a:p>
        </p:txBody>
      </p:sp>
    </p:spTree>
    <p:extLst>
      <p:ext uri="{BB962C8B-B14F-4D97-AF65-F5344CB8AC3E}">
        <p14:creationId xmlns:p14="http://schemas.microsoft.com/office/powerpoint/2010/main" val="128083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F3C9-5111-EE4C-B583-2EC47D490195}"/>
              </a:ext>
            </a:extLst>
          </p:cNvPr>
          <p:cNvSpPr>
            <a:spLocks noGrp="1"/>
          </p:cNvSpPr>
          <p:nvPr>
            <p:ph type="title"/>
          </p:nvPr>
        </p:nvSpPr>
        <p:spPr/>
        <p:txBody>
          <a:bodyPr/>
          <a:lstStyle/>
          <a:p>
            <a:r>
              <a:rPr lang="en-US" dirty="0">
                <a:latin typeface="Apple Chancery" panose="03020702040506060504" pitchFamily="66" charset="-79"/>
                <a:cs typeface="Apple Chancery" panose="03020702040506060504" pitchFamily="66" charset="-79"/>
              </a:rPr>
              <a:t>Keep the fonts consistent, and the content concise	</a:t>
            </a:r>
          </a:p>
        </p:txBody>
      </p:sp>
      <p:sp>
        <p:nvSpPr>
          <p:cNvPr id="3" name="Content Placeholder 2">
            <a:extLst>
              <a:ext uri="{FF2B5EF4-FFF2-40B4-BE49-F238E27FC236}">
                <a16:creationId xmlns:a16="http://schemas.microsoft.com/office/drawing/2014/main" id="{DF84C375-0187-7845-8FF9-4EF7F7A5F44D}"/>
              </a:ext>
            </a:extLst>
          </p:cNvPr>
          <p:cNvSpPr>
            <a:spLocks noGrp="1"/>
          </p:cNvSpPr>
          <p:nvPr>
            <p:ph idx="1"/>
          </p:nvPr>
        </p:nvSpPr>
        <p:spPr/>
        <p:txBody>
          <a:bodyPr>
            <a:normAutofit fontScale="92500" lnSpcReduction="20000"/>
          </a:bodyPr>
          <a:lstStyle/>
          <a:p>
            <a:r>
              <a:rPr lang="en-US" dirty="0">
                <a:latin typeface="Malgun Gothic" panose="020B0503020000020004" pitchFamily="34" charset="-127"/>
                <a:ea typeface="Malgun Gothic" panose="020B0503020000020004" pitchFamily="34" charset="-127"/>
                <a:cs typeface="Brush Script MT" panose="03060802040406070304" pitchFamily="66" charset="-122"/>
              </a:rPr>
              <a:t>Sometimes there’s a lot to say and the temptation is to fill every space on the slide with information, words, facts, figures, etc. This can be a problem as audience doesn’t know whether to look at you, or the slide, whether to try to keep up with what you’re saying or the content of your slide, especially if there is a timing mismatch.</a:t>
            </a:r>
          </a:p>
          <a:p>
            <a:r>
              <a:rPr lang="en-US" sz="1800" dirty="0">
                <a:latin typeface="Malgun Gothic" panose="020B0503020000020004" pitchFamily="34" charset="-127"/>
                <a:ea typeface="Malgun Gothic" panose="020B0503020000020004" pitchFamily="34" charset="-127"/>
                <a:cs typeface="Brush Script MT" panose="03060802040406070304" pitchFamily="66" charset="-122"/>
              </a:rPr>
              <a:t>If you insert a paragraph in smaller font, everyone will be craning and straining to see what’s on it and forget to listen to you. After all, YOU are the star of this show.</a:t>
            </a:r>
            <a:r>
              <a:rPr lang="en-US" dirty="0">
                <a:latin typeface="Malgun Gothic" panose="020B0503020000020004" pitchFamily="34" charset="-127"/>
                <a:ea typeface="Malgun Gothic" panose="020B0503020000020004" pitchFamily="34" charset="-127"/>
                <a:cs typeface="Brush Script MT" panose="03060802040406070304" pitchFamily="66" charset="-122"/>
              </a:rPr>
              <a:t> </a:t>
            </a:r>
          </a:p>
          <a:p>
            <a:r>
              <a:rPr lang="en-US" dirty="0">
                <a:latin typeface="Malgun Gothic" panose="020B0503020000020004" pitchFamily="34" charset="-127"/>
                <a:ea typeface="Malgun Gothic" panose="020B0503020000020004" pitchFamily="34" charset="-127"/>
                <a:cs typeface="Brush Script MT" panose="03060802040406070304" pitchFamily="66" charset="-122"/>
              </a:rPr>
              <a:t>Try not to put lots of stuff on the slide then just standing at the front and reading it word for word. If you do this you may as well print out some handouts, stand at the front behind the </a:t>
            </a:r>
            <a:r>
              <a:rPr lang="en-US" dirty="0" err="1">
                <a:latin typeface="Malgun Gothic" panose="020B0503020000020004" pitchFamily="34" charset="-127"/>
                <a:ea typeface="Malgun Gothic" panose="020B0503020000020004" pitchFamily="34" charset="-127"/>
                <a:cs typeface="Brush Script MT" panose="03060802040406070304" pitchFamily="66" charset="-122"/>
              </a:rPr>
              <a:t>lecturn</a:t>
            </a:r>
            <a:r>
              <a:rPr lang="en-US" dirty="0">
                <a:latin typeface="Malgun Gothic" panose="020B0503020000020004" pitchFamily="34" charset="-127"/>
                <a:ea typeface="Malgun Gothic" panose="020B0503020000020004" pitchFamily="34" charset="-127"/>
                <a:cs typeface="Brush Script MT" panose="03060802040406070304" pitchFamily="66" charset="-122"/>
              </a:rPr>
              <a:t>, yawn and say what my worst teachers at school used to – “Good morning everybody, please turn to page 45 and read it quietly to yourselves” </a:t>
            </a:r>
            <a:r>
              <a:rPr lang="en-US" dirty="0" err="1">
                <a:latin typeface="Malgun Gothic" panose="020B0503020000020004" pitchFamily="34" charset="-127"/>
                <a:ea typeface="Malgun Gothic" panose="020B0503020000020004" pitchFamily="34" charset="-127"/>
                <a:cs typeface="Brush Script MT" panose="03060802040406070304" pitchFamily="66" charset="-122"/>
              </a:rPr>
              <a:t>Snoreworthy</a:t>
            </a:r>
            <a:r>
              <a:rPr lang="en-US" dirty="0">
                <a:latin typeface="Malgun Gothic" panose="020B0503020000020004" pitchFamily="34" charset="-127"/>
                <a:ea typeface="Malgun Gothic" panose="020B0503020000020004" pitchFamily="34" charset="-127"/>
                <a:cs typeface="Brush Script MT" panose="03060802040406070304" pitchFamily="66" charset="-122"/>
              </a:rPr>
              <a:t>!</a:t>
            </a:r>
          </a:p>
        </p:txBody>
      </p:sp>
    </p:spTree>
    <p:extLst>
      <p:ext uri="{BB962C8B-B14F-4D97-AF65-F5344CB8AC3E}">
        <p14:creationId xmlns:p14="http://schemas.microsoft.com/office/powerpoint/2010/main" val="359410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7327BF-4F43-1A4C-83F9-80C5A66AE45C}"/>
              </a:ext>
            </a:extLst>
          </p:cNvPr>
          <p:cNvSpPr>
            <a:spLocks noGrp="1"/>
          </p:cNvSpPr>
          <p:nvPr>
            <p:ph type="title"/>
          </p:nvPr>
        </p:nvSpPr>
        <p:spPr>
          <a:xfrm>
            <a:off x="877956" y="1836116"/>
            <a:ext cx="10515600" cy="1325563"/>
          </a:xfrm>
        </p:spPr>
        <p:txBody>
          <a:bodyPr/>
          <a:lstStyle/>
          <a:p>
            <a:pPr algn="ctr"/>
            <a:r>
              <a:rPr lang="en-US" dirty="0"/>
              <a:t>Example : Point</a:t>
            </a:r>
          </a:p>
        </p:txBody>
      </p:sp>
    </p:spTree>
    <p:extLst>
      <p:ext uri="{BB962C8B-B14F-4D97-AF65-F5344CB8AC3E}">
        <p14:creationId xmlns:p14="http://schemas.microsoft.com/office/powerpoint/2010/main" val="60794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700" y="0"/>
            <a:ext cx="5034987" cy="6858000"/>
          </a:xfrm>
          <a:prstGeom prst="rect">
            <a:avLst/>
          </a:prstGeom>
        </p:spPr>
      </p:pic>
    </p:spTree>
    <p:extLst>
      <p:ext uri="{BB962C8B-B14F-4D97-AF65-F5344CB8AC3E}">
        <p14:creationId xmlns:p14="http://schemas.microsoft.com/office/powerpoint/2010/main" val="8400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0"/>
            <a:ext cx="10058400" cy="5979792"/>
          </a:xfrm>
          <a:prstGeom prst="rect">
            <a:avLst/>
          </a:prstGeom>
        </p:spPr>
      </p:pic>
    </p:spTree>
    <p:extLst>
      <p:ext uri="{BB962C8B-B14F-4D97-AF65-F5344CB8AC3E}">
        <p14:creationId xmlns:p14="http://schemas.microsoft.com/office/powerpoint/2010/main" val="125314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A7DADF-1353-014C-98F4-56285F490853}"/>
              </a:ext>
            </a:extLst>
          </p:cNvPr>
          <p:cNvSpPr>
            <a:spLocks noGrp="1"/>
          </p:cNvSpPr>
          <p:nvPr>
            <p:ph type="title"/>
          </p:nvPr>
        </p:nvSpPr>
        <p:spPr/>
        <p:txBody>
          <a:bodyPr/>
          <a:lstStyle/>
          <a:p>
            <a:r>
              <a:rPr lang="en-US" dirty="0"/>
              <a:t>Make it easy to see</a:t>
            </a:r>
          </a:p>
        </p:txBody>
      </p:sp>
      <p:pic>
        <p:nvPicPr>
          <p:cNvPr id="7" name="Picture 6">
            <a:extLst>
              <a:ext uri="{FF2B5EF4-FFF2-40B4-BE49-F238E27FC236}">
                <a16:creationId xmlns:a16="http://schemas.microsoft.com/office/drawing/2014/main" id="{A4DF14A7-F54A-0D46-A3DD-0ABD660D60BF}"/>
              </a:ext>
            </a:extLst>
          </p:cNvPr>
          <p:cNvPicPr>
            <a:picLocks noChangeAspect="1"/>
          </p:cNvPicPr>
          <p:nvPr/>
        </p:nvPicPr>
        <p:blipFill>
          <a:blip r:embed="rId2"/>
          <a:stretch>
            <a:fillRect/>
          </a:stretch>
        </p:blipFill>
        <p:spPr>
          <a:xfrm>
            <a:off x="6900510" y="2712779"/>
            <a:ext cx="3490122" cy="2322517"/>
          </a:xfrm>
          <a:prstGeom prst="rect">
            <a:avLst/>
          </a:prstGeom>
          <a:ln>
            <a:solidFill>
              <a:schemeClr val="tx1"/>
            </a:solidFill>
          </a:ln>
        </p:spPr>
      </p:pic>
      <p:pic>
        <p:nvPicPr>
          <p:cNvPr id="8" name="Picture 7">
            <a:extLst>
              <a:ext uri="{FF2B5EF4-FFF2-40B4-BE49-F238E27FC236}">
                <a16:creationId xmlns:a16="http://schemas.microsoft.com/office/drawing/2014/main" id="{29409ABF-18C5-524C-B817-1E70386308A2}"/>
              </a:ext>
            </a:extLst>
          </p:cNvPr>
          <p:cNvPicPr>
            <a:picLocks noChangeAspect="1"/>
          </p:cNvPicPr>
          <p:nvPr/>
        </p:nvPicPr>
        <p:blipFill>
          <a:blip r:embed="rId3"/>
          <a:stretch>
            <a:fillRect/>
          </a:stretch>
        </p:blipFill>
        <p:spPr>
          <a:xfrm>
            <a:off x="1199579" y="2203884"/>
            <a:ext cx="3490122" cy="2343732"/>
          </a:xfrm>
          <a:prstGeom prst="rect">
            <a:avLst/>
          </a:prstGeom>
          <a:ln>
            <a:solidFill>
              <a:schemeClr val="tx1"/>
            </a:solidFill>
          </a:ln>
        </p:spPr>
      </p:pic>
      <p:sp>
        <p:nvSpPr>
          <p:cNvPr id="9" name="TextBox 8">
            <a:extLst>
              <a:ext uri="{FF2B5EF4-FFF2-40B4-BE49-F238E27FC236}">
                <a16:creationId xmlns:a16="http://schemas.microsoft.com/office/drawing/2014/main" id="{0638891F-A31E-6B4B-9AAC-22691B01EEB8}"/>
              </a:ext>
            </a:extLst>
          </p:cNvPr>
          <p:cNvSpPr txBox="1"/>
          <p:nvPr/>
        </p:nvSpPr>
        <p:spPr>
          <a:xfrm>
            <a:off x="963168" y="5510784"/>
            <a:ext cx="3962944" cy="523220"/>
          </a:xfrm>
          <a:prstGeom prst="rect">
            <a:avLst/>
          </a:prstGeom>
          <a:noFill/>
        </p:spPr>
        <p:txBody>
          <a:bodyPr wrap="none" rtlCol="0">
            <a:spAutoFit/>
          </a:bodyPr>
          <a:lstStyle/>
          <a:p>
            <a:r>
              <a:rPr lang="en-US" sz="2800" dirty="0"/>
              <a:t>Who is playing this gig?</a:t>
            </a:r>
          </a:p>
        </p:txBody>
      </p:sp>
    </p:spTree>
    <p:extLst>
      <p:ext uri="{BB962C8B-B14F-4D97-AF65-F5344CB8AC3E}">
        <p14:creationId xmlns:p14="http://schemas.microsoft.com/office/powerpoint/2010/main" val="173189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8103" y="708694"/>
            <a:ext cx="866480" cy="369332"/>
          </a:xfrm>
          <a:prstGeom prst="rect">
            <a:avLst/>
          </a:prstGeom>
          <a:noFill/>
          <a:ln>
            <a:solidFill>
              <a:schemeClr val="tx1"/>
            </a:solidFill>
          </a:ln>
        </p:spPr>
        <p:txBody>
          <a:bodyPr wrap="square" rtlCol="0">
            <a:spAutoFit/>
          </a:bodyPr>
          <a:lstStyle/>
          <a:p>
            <a:r>
              <a:rPr lang="en-US" dirty="0"/>
              <a:t>SABA</a:t>
            </a:r>
          </a:p>
        </p:txBody>
      </p:sp>
      <p:sp>
        <p:nvSpPr>
          <p:cNvPr id="3" name="TextBox 2"/>
          <p:cNvSpPr txBox="1"/>
          <p:nvPr/>
        </p:nvSpPr>
        <p:spPr>
          <a:xfrm>
            <a:off x="2498104" y="1923067"/>
            <a:ext cx="821132" cy="369332"/>
          </a:xfrm>
          <a:prstGeom prst="rect">
            <a:avLst/>
          </a:prstGeom>
          <a:noFill/>
          <a:ln>
            <a:solidFill>
              <a:schemeClr val="tx1"/>
            </a:solidFill>
          </a:ln>
        </p:spPr>
        <p:txBody>
          <a:bodyPr wrap="square" rtlCol="0">
            <a:spAutoFit/>
          </a:bodyPr>
          <a:lstStyle/>
          <a:p>
            <a:r>
              <a:rPr lang="en-US" dirty="0"/>
              <a:t>LAMA</a:t>
            </a:r>
          </a:p>
        </p:txBody>
      </p:sp>
      <p:sp>
        <p:nvSpPr>
          <p:cNvPr id="4" name="TextBox 3"/>
          <p:cNvSpPr txBox="1"/>
          <p:nvPr/>
        </p:nvSpPr>
        <p:spPr>
          <a:xfrm>
            <a:off x="2498103" y="3176833"/>
            <a:ext cx="1593130" cy="369332"/>
          </a:xfrm>
          <a:prstGeom prst="rect">
            <a:avLst/>
          </a:prstGeom>
          <a:noFill/>
          <a:ln>
            <a:solidFill>
              <a:schemeClr val="tx1"/>
            </a:solidFill>
          </a:ln>
        </p:spPr>
        <p:txBody>
          <a:bodyPr wrap="square" rtlCol="0">
            <a:spAutoFit/>
          </a:bodyPr>
          <a:lstStyle/>
          <a:p>
            <a:r>
              <a:rPr lang="en-US" dirty="0"/>
              <a:t>LAMA/LABA</a:t>
            </a:r>
          </a:p>
        </p:txBody>
      </p:sp>
      <p:sp>
        <p:nvSpPr>
          <p:cNvPr id="5" name="TextBox 4"/>
          <p:cNvSpPr txBox="1"/>
          <p:nvPr/>
        </p:nvSpPr>
        <p:spPr>
          <a:xfrm>
            <a:off x="2498103" y="4392891"/>
            <a:ext cx="1952920" cy="369332"/>
          </a:xfrm>
          <a:prstGeom prst="rect">
            <a:avLst/>
          </a:prstGeom>
          <a:noFill/>
          <a:ln>
            <a:solidFill>
              <a:schemeClr val="tx1"/>
            </a:solidFill>
          </a:ln>
        </p:spPr>
        <p:txBody>
          <a:bodyPr wrap="square" rtlCol="0">
            <a:spAutoFit/>
          </a:bodyPr>
          <a:lstStyle/>
          <a:p>
            <a:r>
              <a:rPr lang="en-US" dirty="0"/>
              <a:t>ICS/LAMA/LABA</a:t>
            </a:r>
          </a:p>
        </p:txBody>
      </p:sp>
      <p:sp>
        <p:nvSpPr>
          <p:cNvPr id="6" name="TextBox 5"/>
          <p:cNvSpPr txBox="1"/>
          <p:nvPr/>
        </p:nvSpPr>
        <p:spPr>
          <a:xfrm>
            <a:off x="5995447" y="1923068"/>
            <a:ext cx="1227156" cy="369332"/>
          </a:xfrm>
          <a:prstGeom prst="rect">
            <a:avLst/>
          </a:prstGeom>
          <a:noFill/>
          <a:ln>
            <a:solidFill>
              <a:schemeClr val="tx1"/>
            </a:solidFill>
          </a:ln>
        </p:spPr>
        <p:txBody>
          <a:bodyPr wrap="square" rtlCol="0">
            <a:spAutoFit/>
          </a:bodyPr>
          <a:lstStyle/>
          <a:p>
            <a:r>
              <a:rPr lang="en-US" dirty="0"/>
              <a:t>ICS/LABA</a:t>
            </a:r>
          </a:p>
        </p:txBody>
      </p:sp>
      <p:cxnSp>
        <p:nvCxnSpPr>
          <p:cNvPr id="8" name="Straight Arrow Connector 7"/>
          <p:cNvCxnSpPr/>
          <p:nvPr/>
        </p:nvCxnSpPr>
        <p:spPr>
          <a:xfrm>
            <a:off x="2908670" y="1187777"/>
            <a:ext cx="0" cy="6221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08670" y="2441542"/>
            <a:ext cx="0" cy="6127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08670" y="3685880"/>
            <a:ext cx="0" cy="5279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588" y="980388"/>
            <a:ext cx="226243" cy="97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91233" y="1138958"/>
            <a:ext cx="226243" cy="97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51023" y="1306953"/>
            <a:ext cx="226243" cy="97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46948" y="1495242"/>
            <a:ext cx="226243" cy="97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33448" y="1658524"/>
            <a:ext cx="226243" cy="976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628803" y="1809946"/>
            <a:ext cx="272376" cy="1131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98103" y="5608950"/>
            <a:ext cx="3796232" cy="461665"/>
          </a:xfrm>
          <a:prstGeom prst="rect">
            <a:avLst/>
          </a:prstGeom>
          <a:noFill/>
        </p:spPr>
        <p:txBody>
          <a:bodyPr wrap="none" rtlCol="0">
            <a:spAutoFit/>
          </a:bodyPr>
          <a:lstStyle/>
          <a:p>
            <a:r>
              <a:rPr lang="en-US" sz="2400" dirty="0">
                <a:latin typeface="Arial" charset="0"/>
                <a:ea typeface="Arial" charset="0"/>
                <a:cs typeface="Arial" charset="0"/>
              </a:rPr>
              <a:t>My very simplified version!</a:t>
            </a:r>
          </a:p>
        </p:txBody>
      </p:sp>
      <p:cxnSp>
        <p:nvCxnSpPr>
          <p:cNvPr id="9" name="Straight Arrow Connector 8"/>
          <p:cNvCxnSpPr/>
          <p:nvPr/>
        </p:nvCxnSpPr>
        <p:spPr>
          <a:xfrm flipH="1">
            <a:off x="4194928" y="2441542"/>
            <a:ext cx="2224727" cy="17722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328230"/>
      </p:ext>
    </p:extLst>
  </p:cSld>
  <p:clrMapOvr>
    <a:masterClrMapping/>
  </p:clrMapOvr>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2946</TotalTime>
  <Words>1050</Words>
  <Application>Microsoft Office PowerPoint</Application>
  <PresentationFormat>Widescreen</PresentationFormat>
  <Paragraphs>139</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Promoting and presenting persuasively</vt:lpstr>
      <vt:lpstr>PowerPoint Presentation</vt:lpstr>
      <vt:lpstr>NICE Quality Standards QS25 //</vt:lpstr>
      <vt:lpstr>Keep the fonts consistent, and the content concise </vt:lpstr>
      <vt:lpstr>Example : Point</vt:lpstr>
      <vt:lpstr>PowerPoint Presentation</vt:lpstr>
      <vt:lpstr>PowerPoint Presentation</vt:lpstr>
      <vt:lpstr>Make it easy to see</vt:lpstr>
      <vt:lpstr>PowerPoint Presentation</vt:lpstr>
      <vt:lpstr>PowerPoint Presentation</vt:lpstr>
      <vt:lpstr>PowerPoint Presentation</vt:lpstr>
      <vt:lpstr>PowerPoint Presentation</vt:lpstr>
      <vt:lpstr>Be prepared</vt:lpstr>
      <vt:lpstr>Prepare</vt:lpstr>
      <vt:lpstr>PowerPoint Presentation</vt:lpstr>
      <vt:lpstr>Be Yourself</vt:lpstr>
      <vt:lpstr>Be Yourself</vt:lpstr>
      <vt:lpstr>Your body language</vt:lpstr>
      <vt:lpstr>PowerPoint Presentation</vt:lpstr>
      <vt:lpstr>PowerPoint Presentation</vt:lpstr>
      <vt:lpstr>PowerPoint Presentation</vt:lpstr>
      <vt:lpstr>Asthma: The scale of the problem //</vt:lpstr>
      <vt:lpstr>Breathe!</vt:lpstr>
      <vt:lpstr>Know your enemy/audience</vt:lpstr>
      <vt:lpstr>Simple powerpoint guidelines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and presenting persuasively</dc:title>
  <dc:creator>Stephen Gaduzo</dc:creator>
  <cp:lastModifiedBy/>
  <cp:revision>23</cp:revision>
  <dcterms:created xsi:type="dcterms:W3CDTF">2018-03-05T07:23:53Z</dcterms:created>
  <dcterms:modified xsi:type="dcterms:W3CDTF">2018-06-08T11:20:07Z</dcterms:modified>
</cp:coreProperties>
</file>