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4105" autoAdjust="0"/>
  </p:normalViewPr>
  <p:slideViewPr>
    <p:cSldViewPr>
      <p:cViewPr>
        <p:scale>
          <a:sx n="66" d="100"/>
          <a:sy n="66" d="100"/>
        </p:scale>
        <p:origin x="2960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129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55E07-3F82-4438-9E3F-780ACA8F7041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4AC1E-8C24-47C3-8726-16AEE31539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194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E8B543-C7F2-415C-8BC5-C35843266DC8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mtClean="0"/>
              <a:t> 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9534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4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7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60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17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42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41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50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59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38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60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054D2-7619-4E79-BB09-9FA58D2E3C44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14691-9542-4294-A26F-4D70FA85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41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5" name="Rectangle 19"/>
          <p:cNvSpPr>
            <a:spLocks noGrp="1" noChangeArrowheads="1"/>
          </p:cNvSpPr>
          <p:nvPr>
            <p:ph type="title"/>
          </p:nvPr>
        </p:nvSpPr>
        <p:spPr>
          <a:xfrm>
            <a:off x="1532735" y="332656"/>
            <a:ext cx="6131024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altLang="en-US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Stakeholder Mapping</a:t>
            </a:r>
          </a:p>
        </p:txBody>
      </p:sp>
      <p:graphicFrame>
        <p:nvGraphicFramePr>
          <p:cNvPr id="24594" name="Group 1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38774002"/>
              </p:ext>
            </p:extLst>
          </p:nvPr>
        </p:nvGraphicFramePr>
        <p:xfrm>
          <a:off x="1720630" y="1957535"/>
          <a:ext cx="5986463" cy="3776515"/>
        </p:xfrm>
        <a:graphic>
          <a:graphicData uri="http://schemas.openxmlformats.org/drawingml/2006/table">
            <a:tbl>
              <a:tblPr/>
              <a:tblGrid>
                <a:gridCol w="2994025"/>
                <a:gridCol w="2992438"/>
              </a:tblGrid>
              <a:tr h="18159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0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accent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827088" y="2997200"/>
            <a:ext cx="5492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r>
              <a:rPr lang="en-GB" altLang="en-US" b="1">
                <a:solidFill>
                  <a:schemeClr val="accent2"/>
                </a:solidFill>
              </a:rPr>
              <a:t>Influence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192588" y="5751513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>
                <a:solidFill>
                  <a:schemeClr val="accent2"/>
                </a:solidFill>
              </a:rPr>
              <a:t>Interest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3575" y="5751513"/>
            <a:ext cx="74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/>
              <a:t>Low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735013" y="1647825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High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308850" y="5734050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/>
              <a:t>High</a:t>
            </a:r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 flipV="1">
            <a:off x="1116013" y="22764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1116013" y="450850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 flipH="1">
            <a:off x="2627313" y="602138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5724525" y="6021388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96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9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Stakeholder Mapping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Blackaby Catherine</dc:creator>
  <cp:lastModifiedBy>Microsoft Office User</cp:lastModifiedBy>
  <cp:revision>63</cp:revision>
  <dcterms:created xsi:type="dcterms:W3CDTF">2014-11-03T19:14:11Z</dcterms:created>
  <dcterms:modified xsi:type="dcterms:W3CDTF">2016-10-01T16:10:45Z</dcterms:modified>
</cp:coreProperties>
</file>